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9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57" r:id="rId11"/>
    <p:sldId id="258" r:id="rId12"/>
    <p:sldId id="264" r:id="rId13"/>
    <p:sldId id="259" r:id="rId14"/>
    <p:sldId id="260" r:id="rId15"/>
    <p:sldId id="261" r:id="rId16"/>
    <p:sldId id="262" r:id="rId17"/>
    <p:sldId id="26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3" autoAdjust="0"/>
  </p:normalViewPr>
  <p:slideViewPr>
    <p:cSldViewPr>
      <p:cViewPr varScale="1">
        <p:scale>
          <a:sx n="84" d="100"/>
          <a:sy n="84" d="100"/>
        </p:scale>
        <p:origin x="-105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B5356-AB8A-4798-B40D-EA94AB89A586}" type="datetimeFigureOut">
              <a:rPr lang="en-US" smtClean="0"/>
              <a:pPr/>
              <a:t>5/8/2008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04246-A949-4912-85BF-F29C46C6B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2F2219-06C0-4A8D-8768-C5949EC9107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7B0C0-107E-4ECD-8B3C-42EE687D3A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953AA-3DF5-49B9-9095-8F15E58194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F7314-FBF3-4C78-9A3F-87D77932DC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7C622-5E4F-485C-A0A6-C2E0ADC7A5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ACC04-F371-4DF6-804F-9081B18D99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43B53-D7A1-4095-B9BC-D63267E5FE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CCE53-83F0-4A63-9CD6-9F4458E5A0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A624D-400F-43F8-AA48-A50E64B21A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3FBF2-E643-4722-B082-BEC4551071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4AED1-1D9C-4746-9B7A-A5998E104C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B48CE81-030E-457C-9411-640AA83EC3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Tangents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8,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Tangents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5105400"/>
          </a:xfrm>
        </p:spPr>
        <p:txBody>
          <a:bodyPr/>
          <a:lstStyle/>
          <a:p>
            <a:r>
              <a:rPr lang="en-US" b="1"/>
              <a:t>Theorem: </a:t>
            </a:r>
            <a:r>
              <a:rPr lang="en-US"/>
              <a:t>If a line is tangent to a circle, then the line is perpendicular to the radius drawn to the point of tangency.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743200"/>
            <a:ext cx="394811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More 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/>
              <a:t>Corollary: </a:t>
            </a:r>
            <a:r>
              <a:rPr lang="en-US" sz="2600" dirty="0"/>
              <a:t>Tangents to a circle from a point are congruent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7" name="Oval 6"/>
          <p:cNvSpPr/>
          <p:nvPr/>
        </p:nvSpPr>
        <p:spPr>
          <a:xfrm>
            <a:off x="5181600" y="1981200"/>
            <a:ext cx="3657600" cy="3657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"/>
          <p:cNvSpPr/>
          <p:nvPr/>
        </p:nvSpPr>
        <p:spPr>
          <a:xfrm>
            <a:off x="6229556" y="1789113"/>
            <a:ext cx="491285" cy="200863"/>
          </a:xfrm>
          <a:custGeom>
            <a:avLst/>
            <a:gdLst/>
            <a:ahLst/>
            <a:cxnLst/>
            <a:rect l="0" t="0" r="0" b="0"/>
            <a:pathLst>
              <a:path w="491285" h="200863">
                <a:moveTo>
                  <a:pt x="0" y="200862"/>
                </a:moveTo>
                <a:lnTo>
                  <a:pt x="92229" y="149896"/>
                </a:lnTo>
                <a:lnTo>
                  <a:pt x="174450" y="107082"/>
                </a:lnTo>
                <a:lnTo>
                  <a:pt x="280432" y="61063"/>
                </a:lnTo>
                <a:lnTo>
                  <a:pt x="316291" y="45377"/>
                </a:lnTo>
                <a:lnTo>
                  <a:pt x="402322" y="18936"/>
                </a:lnTo>
                <a:lnTo>
                  <a:pt x="469007" y="0"/>
                </a:lnTo>
                <a:lnTo>
                  <a:pt x="475163" y="529"/>
                </a:lnTo>
                <a:lnTo>
                  <a:pt x="491284" y="53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"/>
          <p:cNvSpPr/>
          <p:nvPr/>
        </p:nvSpPr>
        <p:spPr>
          <a:xfrm>
            <a:off x="3200400" y="2103119"/>
            <a:ext cx="3177540" cy="2306505"/>
          </a:xfrm>
          <a:custGeom>
            <a:avLst/>
            <a:gdLst/>
            <a:ahLst/>
            <a:cxnLst/>
            <a:rect l="0" t="0" r="0" b="0"/>
            <a:pathLst>
              <a:path w="3177540" h="2306505">
                <a:moveTo>
                  <a:pt x="3177539" y="0"/>
                </a:moveTo>
                <a:lnTo>
                  <a:pt x="3165404" y="0"/>
                </a:lnTo>
                <a:lnTo>
                  <a:pt x="3100629" y="11641"/>
                </a:lnTo>
                <a:lnTo>
                  <a:pt x="3095786" y="14111"/>
                </a:lnTo>
                <a:lnTo>
                  <a:pt x="3039717" y="59418"/>
                </a:lnTo>
                <a:lnTo>
                  <a:pt x="2945010" y="114891"/>
                </a:lnTo>
                <a:lnTo>
                  <a:pt x="2859977" y="175171"/>
                </a:lnTo>
                <a:lnTo>
                  <a:pt x="2772993" y="248056"/>
                </a:lnTo>
                <a:lnTo>
                  <a:pt x="2698991" y="307044"/>
                </a:lnTo>
                <a:lnTo>
                  <a:pt x="2606944" y="378819"/>
                </a:lnTo>
                <a:lnTo>
                  <a:pt x="2513346" y="447048"/>
                </a:lnTo>
                <a:lnTo>
                  <a:pt x="2459836" y="482947"/>
                </a:lnTo>
                <a:lnTo>
                  <a:pt x="2375794" y="550622"/>
                </a:lnTo>
                <a:lnTo>
                  <a:pt x="2286912" y="616854"/>
                </a:lnTo>
                <a:lnTo>
                  <a:pt x="2213965" y="676862"/>
                </a:lnTo>
                <a:lnTo>
                  <a:pt x="2118900" y="744948"/>
                </a:lnTo>
                <a:lnTo>
                  <a:pt x="2026932" y="807409"/>
                </a:lnTo>
                <a:lnTo>
                  <a:pt x="1909256" y="887254"/>
                </a:lnTo>
                <a:lnTo>
                  <a:pt x="1821221" y="950243"/>
                </a:lnTo>
                <a:lnTo>
                  <a:pt x="1782251" y="973510"/>
                </a:lnTo>
                <a:lnTo>
                  <a:pt x="1381103" y="1278747"/>
                </a:lnTo>
                <a:lnTo>
                  <a:pt x="1322484" y="1326099"/>
                </a:lnTo>
                <a:lnTo>
                  <a:pt x="1257060" y="1380588"/>
                </a:lnTo>
                <a:lnTo>
                  <a:pt x="1180629" y="1449999"/>
                </a:lnTo>
                <a:lnTo>
                  <a:pt x="1101529" y="1518473"/>
                </a:lnTo>
                <a:lnTo>
                  <a:pt x="1026670" y="1575731"/>
                </a:lnTo>
                <a:lnTo>
                  <a:pt x="889618" y="1678778"/>
                </a:lnTo>
                <a:lnTo>
                  <a:pt x="812364" y="1748665"/>
                </a:lnTo>
                <a:lnTo>
                  <a:pt x="733181" y="1817359"/>
                </a:lnTo>
                <a:lnTo>
                  <a:pt x="629571" y="1889549"/>
                </a:lnTo>
                <a:lnTo>
                  <a:pt x="542599" y="1956854"/>
                </a:lnTo>
                <a:lnTo>
                  <a:pt x="252769" y="2144182"/>
                </a:lnTo>
                <a:lnTo>
                  <a:pt x="175275" y="2202225"/>
                </a:lnTo>
                <a:lnTo>
                  <a:pt x="80079" y="2268846"/>
                </a:lnTo>
                <a:lnTo>
                  <a:pt x="63531" y="2279646"/>
                </a:lnTo>
                <a:lnTo>
                  <a:pt x="4987" y="2306504"/>
                </a:lnTo>
                <a:lnTo>
                  <a:pt x="3325" y="2306019"/>
                </a:lnTo>
                <a:lnTo>
                  <a:pt x="2216" y="2304426"/>
                </a:lnTo>
                <a:lnTo>
                  <a:pt x="0" y="2297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"/>
          <p:cNvSpPr/>
          <p:nvPr/>
        </p:nvSpPr>
        <p:spPr>
          <a:xfrm>
            <a:off x="5784144" y="2206201"/>
            <a:ext cx="328437" cy="237504"/>
          </a:xfrm>
          <a:custGeom>
            <a:avLst/>
            <a:gdLst/>
            <a:ahLst/>
            <a:cxnLst/>
            <a:rect l="0" t="0" r="0" b="0"/>
            <a:pathLst>
              <a:path w="328437" h="237504">
                <a:moveTo>
                  <a:pt x="136596" y="91228"/>
                </a:moveTo>
                <a:lnTo>
                  <a:pt x="148731" y="73025"/>
                </a:lnTo>
                <a:lnTo>
                  <a:pt x="153576" y="66393"/>
                </a:lnTo>
                <a:lnTo>
                  <a:pt x="158076" y="60701"/>
                </a:lnTo>
                <a:lnTo>
                  <a:pt x="162346" y="55637"/>
                </a:lnTo>
                <a:lnTo>
                  <a:pt x="165192" y="50991"/>
                </a:lnTo>
                <a:lnTo>
                  <a:pt x="167090" y="46623"/>
                </a:lnTo>
                <a:lnTo>
                  <a:pt x="168355" y="42442"/>
                </a:lnTo>
                <a:lnTo>
                  <a:pt x="167928" y="38384"/>
                </a:lnTo>
                <a:lnTo>
                  <a:pt x="166374" y="34409"/>
                </a:lnTo>
                <a:lnTo>
                  <a:pt x="164068" y="30489"/>
                </a:lnTo>
                <a:lnTo>
                  <a:pt x="159991" y="27875"/>
                </a:lnTo>
                <a:lnTo>
                  <a:pt x="154733" y="26133"/>
                </a:lnTo>
                <a:lnTo>
                  <a:pt x="148687" y="24972"/>
                </a:lnTo>
                <a:lnTo>
                  <a:pt x="138583" y="23681"/>
                </a:lnTo>
                <a:lnTo>
                  <a:pt x="134111" y="23337"/>
                </a:lnTo>
                <a:lnTo>
                  <a:pt x="128589" y="24377"/>
                </a:lnTo>
                <a:lnTo>
                  <a:pt x="122368" y="26341"/>
                </a:lnTo>
                <a:lnTo>
                  <a:pt x="115681" y="28920"/>
                </a:lnTo>
                <a:lnTo>
                  <a:pt x="108682" y="30640"/>
                </a:lnTo>
                <a:lnTo>
                  <a:pt x="101477" y="31786"/>
                </a:lnTo>
                <a:lnTo>
                  <a:pt x="94133" y="32550"/>
                </a:lnTo>
                <a:lnTo>
                  <a:pt x="87967" y="35599"/>
                </a:lnTo>
                <a:lnTo>
                  <a:pt x="82587" y="40173"/>
                </a:lnTo>
                <a:lnTo>
                  <a:pt x="77729" y="45761"/>
                </a:lnTo>
                <a:lnTo>
                  <a:pt x="70681" y="53297"/>
                </a:lnTo>
                <a:lnTo>
                  <a:pt x="42559" y="82106"/>
                </a:lnTo>
                <a:lnTo>
                  <a:pt x="21141" y="103684"/>
                </a:lnTo>
                <a:lnTo>
                  <a:pt x="13906" y="112232"/>
                </a:lnTo>
                <a:lnTo>
                  <a:pt x="9083" y="119201"/>
                </a:lnTo>
                <a:lnTo>
                  <a:pt x="5867" y="125117"/>
                </a:lnTo>
                <a:lnTo>
                  <a:pt x="3723" y="131601"/>
                </a:lnTo>
                <a:lnTo>
                  <a:pt x="2294" y="138463"/>
                </a:lnTo>
                <a:lnTo>
                  <a:pt x="1342" y="145578"/>
                </a:lnTo>
                <a:lnTo>
                  <a:pt x="706" y="152862"/>
                </a:lnTo>
                <a:lnTo>
                  <a:pt x="283" y="160257"/>
                </a:lnTo>
                <a:lnTo>
                  <a:pt x="0" y="167728"/>
                </a:lnTo>
                <a:lnTo>
                  <a:pt x="1082" y="175248"/>
                </a:lnTo>
                <a:lnTo>
                  <a:pt x="3073" y="182802"/>
                </a:lnTo>
                <a:lnTo>
                  <a:pt x="5671" y="190377"/>
                </a:lnTo>
                <a:lnTo>
                  <a:pt x="9942" y="196698"/>
                </a:lnTo>
                <a:lnTo>
                  <a:pt x="15330" y="202181"/>
                </a:lnTo>
                <a:lnTo>
                  <a:pt x="21462" y="207107"/>
                </a:lnTo>
                <a:lnTo>
                  <a:pt x="28089" y="211661"/>
                </a:lnTo>
                <a:lnTo>
                  <a:pt x="35048" y="215967"/>
                </a:lnTo>
                <a:lnTo>
                  <a:pt x="42227" y="220107"/>
                </a:lnTo>
                <a:lnTo>
                  <a:pt x="56978" y="228094"/>
                </a:lnTo>
                <a:lnTo>
                  <a:pt x="64467" y="232003"/>
                </a:lnTo>
                <a:lnTo>
                  <a:pt x="73270" y="234608"/>
                </a:lnTo>
                <a:lnTo>
                  <a:pt x="82948" y="236345"/>
                </a:lnTo>
                <a:lnTo>
                  <a:pt x="93211" y="237503"/>
                </a:lnTo>
                <a:lnTo>
                  <a:pt x="102592" y="237005"/>
                </a:lnTo>
                <a:lnTo>
                  <a:pt x="111387" y="235403"/>
                </a:lnTo>
                <a:lnTo>
                  <a:pt x="119790" y="233065"/>
                </a:lnTo>
                <a:lnTo>
                  <a:pt x="139286" y="227080"/>
                </a:lnTo>
                <a:lnTo>
                  <a:pt x="182847" y="212890"/>
                </a:lnTo>
                <a:lnTo>
                  <a:pt x="192830" y="207896"/>
                </a:lnTo>
                <a:lnTo>
                  <a:pt x="202025" y="202027"/>
                </a:lnTo>
                <a:lnTo>
                  <a:pt x="210695" y="195574"/>
                </a:lnTo>
                <a:lnTo>
                  <a:pt x="220286" y="190002"/>
                </a:lnTo>
                <a:lnTo>
                  <a:pt x="230489" y="185018"/>
                </a:lnTo>
                <a:lnTo>
                  <a:pt x="241101" y="180425"/>
                </a:lnTo>
                <a:lnTo>
                  <a:pt x="250715" y="174823"/>
                </a:lnTo>
                <a:lnTo>
                  <a:pt x="259666" y="168548"/>
                </a:lnTo>
                <a:lnTo>
                  <a:pt x="268172" y="161825"/>
                </a:lnTo>
                <a:lnTo>
                  <a:pt x="276383" y="154803"/>
                </a:lnTo>
                <a:lnTo>
                  <a:pt x="284398" y="147581"/>
                </a:lnTo>
                <a:lnTo>
                  <a:pt x="292280" y="140227"/>
                </a:lnTo>
                <a:lnTo>
                  <a:pt x="298805" y="132784"/>
                </a:lnTo>
                <a:lnTo>
                  <a:pt x="304425" y="125282"/>
                </a:lnTo>
                <a:lnTo>
                  <a:pt x="309442" y="117741"/>
                </a:lnTo>
                <a:lnTo>
                  <a:pt x="314056" y="110174"/>
                </a:lnTo>
                <a:lnTo>
                  <a:pt x="318403" y="102589"/>
                </a:lnTo>
                <a:lnTo>
                  <a:pt x="322570" y="94992"/>
                </a:lnTo>
                <a:lnTo>
                  <a:pt x="325349" y="87387"/>
                </a:lnTo>
                <a:lnTo>
                  <a:pt x="327201" y="79778"/>
                </a:lnTo>
                <a:lnTo>
                  <a:pt x="328436" y="72165"/>
                </a:lnTo>
                <a:lnTo>
                  <a:pt x="327989" y="65819"/>
                </a:lnTo>
                <a:lnTo>
                  <a:pt x="326421" y="60319"/>
                </a:lnTo>
                <a:lnTo>
                  <a:pt x="321293" y="49551"/>
                </a:lnTo>
                <a:lnTo>
                  <a:pt x="314780" y="36298"/>
                </a:lnTo>
                <a:lnTo>
                  <a:pt x="311265" y="30478"/>
                </a:lnTo>
                <a:lnTo>
                  <a:pt x="307652" y="25329"/>
                </a:lnTo>
                <a:lnTo>
                  <a:pt x="303973" y="20625"/>
                </a:lnTo>
                <a:lnTo>
                  <a:pt x="300251" y="16220"/>
                </a:lnTo>
                <a:lnTo>
                  <a:pt x="296499" y="12013"/>
                </a:lnTo>
                <a:lnTo>
                  <a:pt x="292728" y="7938"/>
                </a:lnTo>
                <a:lnTo>
                  <a:pt x="287674" y="5221"/>
                </a:lnTo>
                <a:lnTo>
                  <a:pt x="281764" y="3410"/>
                </a:lnTo>
                <a:lnTo>
                  <a:pt x="275284" y="2203"/>
                </a:lnTo>
                <a:lnTo>
                  <a:pt x="267155" y="1398"/>
                </a:lnTo>
                <a:lnTo>
                  <a:pt x="257925" y="862"/>
                </a:lnTo>
                <a:lnTo>
                  <a:pt x="238780" y="265"/>
                </a:lnTo>
                <a:lnTo>
                  <a:pt x="221804" y="0"/>
                </a:lnTo>
                <a:lnTo>
                  <a:pt x="208641" y="1200"/>
                </a:lnTo>
                <a:lnTo>
                  <a:pt x="192246" y="3269"/>
                </a:lnTo>
                <a:lnTo>
                  <a:pt x="173696" y="5919"/>
                </a:lnTo>
                <a:lnTo>
                  <a:pt x="157519" y="8956"/>
                </a:lnTo>
                <a:lnTo>
                  <a:pt x="142924" y="12250"/>
                </a:lnTo>
                <a:lnTo>
                  <a:pt x="129385" y="15716"/>
                </a:lnTo>
                <a:lnTo>
                  <a:pt x="117819" y="19297"/>
                </a:lnTo>
                <a:lnTo>
                  <a:pt x="107568" y="22954"/>
                </a:lnTo>
                <a:lnTo>
                  <a:pt x="98194" y="26662"/>
                </a:lnTo>
                <a:lnTo>
                  <a:pt x="89404" y="30404"/>
                </a:lnTo>
                <a:lnTo>
                  <a:pt x="72865" y="37949"/>
                </a:lnTo>
                <a:lnTo>
                  <a:pt x="64898" y="43009"/>
                </a:lnTo>
                <a:lnTo>
                  <a:pt x="57047" y="48922"/>
                </a:lnTo>
                <a:lnTo>
                  <a:pt x="49273" y="55404"/>
                </a:lnTo>
                <a:lnTo>
                  <a:pt x="42821" y="60996"/>
                </a:lnTo>
                <a:lnTo>
                  <a:pt x="37249" y="65993"/>
                </a:lnTo>
                <a:lnTo>
                  <a:pt x="32265" y="70595"/>
                </a:lnTo>
                <a:lnTo>
                  <a:pt x="27671" y="76203"/>
                </a:lnTo>
                <a:lnTo>
                  <a:pt x="23339" y="82481"/>
                </a:lnTo>
                <a:lnTo>
                  <a:pt x="19182" y="89207"/>
                </a:lnTo>
                <a:lnTo>
                  <a:pt x="15140" y="94961"/>
                </a:lnTo>
                <a:lnTo>
                  <a:pt x="11175" y="100067"/>
                </a:lnTo>
                <a:lnTo>
                  <a:pt x="7262" y="104741"/>
                </a:lnTo>
                <a:lnTo>
                  <a:pt x="4653" y="109127"/>
                </a:lnTo>
                <a:lnTo>
                  <a:pt x="2914" y="113320"/>
                </a:lnTo>
                <a:lnTo>
                  <a:pt x="1754" y="117387"/>
                </a:lnTo>
                <a:lnTo>
                  <a:pt x="2252" y="121367"/>
                </a:lnTo>
                <a:lnTo>
                  <a:pt x="3853" y="125291"/>
                </a:lnTo>
                <a:lnTo>
                  <a:pt x="6190" y="129177"/>
                </a:lnTo>
                <a:lnTo>
                  <a:pt x="9019" y="133037"/>
                </a:lnTo>
                <a:lnTo>
                  <a:pt x="12174" y="136881"/>
                </a:lnTo>
                <a:lnTo>
                  <a:pt x="15548" y="140714"/>
                </a:lnTo>
                <a:lnTo>
                  <a:pt x="20337" y="144539"/>
                </a:lnTo>
                <a:lnTo>
                  <a:pt x="26070" y="148358"/>
                </a:lnTo>
                <a:lnTo>
                  <a:pt x="32432" y="152175"/>
                </a:lnTo>
                <a:lnTo>
                  <a:pt x="40483" y="154720"/>
                </a:lnTo>
                <a:lnTo>
                  <a:pt x="49661" y="156416"/>
                </a:lnTo>
                <a:lnTo>
                  <a:pt x="59589" y="157547"/>
                </a:lnTo>
                <a:lnTo>
                  <a:pt x="70018" y="159571"/>
                </a:lnTo>
                <a:lnTo>
                  <a:pt x="80781" y="162190"/>
                </a:lnTo>
                <a:lnTo>
                  <a:pt x="91766" y="165206"/>
                </a:lnTo>
                <a:lnTo>
                  <a:pt x="102899" y="165947"/>
                </a:lnTo>
                <a:lnTo>
                  <a:pt x="114131" y="165171"/>
                </a:lnTo>
                <a:lnTo>
                  <a:pt x="125429" y="163383"/>
                </a:lnTo>
                <a:lnTo>
                  <a:pt x="136771" y="162192"/>
                </a:lnTo>
                <a:lnTo>
                  <a:pt x="148143" y="161397"/>
                </a:lnTo>
                <a:lnTo>
                  <a:pt x="159534" y="160868"/>
                </a:lnTo>
                <a:lnTo>
                  <a:pt x="174748" y="159245"/>
                </a:lnTo>
                <a:lnTo>
                  <a:pt x="211972" y="154055"/>
                </a:lnTo>
                <a:lnTo>
                  <a:pt x="227487" y="150893"/>
                </a:lnTo>
                <a:lnTo>
                  <a:pt x="240370" y="147515"/>
                </a:lnTo>
                <a:lnTo>
                  <a:pt x="251498" y="143992"/>
                </a:lnTo>
                <a:lnTo>
                  <a:pt x="260187" y="140374"/>
                </a:lnTo>
                <a:lnTo>
                  <a:pt x="267250" y="136692"/>
                </a:lnTo>
                <a:lnTo>
                  <a:pt x="273229" y="132968"/>
                </a:lnTo>
                <a:lnTo>
                  <a:pt x="279754" y="129215"/>
                </a:lnTo>
                <a:lnTo>
                  <a:pt x="293778" y="121658"/>
                </a:lnTo>
                <a:lnTo>
                  <a:pt x="298534" y="117865"/>
                </a:lnTo>
                <a:lnTo>
                  <a:pt x="301705" y="114066"/>
                </a:lnTo>
                <a:lnTo>
                  <a:pt x="303818" y="110264"/>
                </a:lnTo>
                <a:lnTo>
                  <a:pt x="305228" y="106459"/>
                </a:lnTo>
                <a:lnTo>
                  <a:pt x="306167" y="102652"/>
                </a:lnTo>
                <a:lnTo>
                  <a:pt x="306793" y="98844"/>
                </a:lnTo>
                <a:lnTo>
                  <a:pt x="305941" y="95035"/>
                </a:lnTo>
                <a:lnTo>
                  <a:pt x="304102" y="91226"/>
                </a:lnTo>
                <a:lnTo>
                  <a:pt x="301606" y="87417"/>
                </a:lnTo>
                <a:lnTo>
                  <a:pt x="297403" y="83608"/>
                </a:lnTo>
                <a:lnTo>
                  <a:pt x="292061" y="79798"/>
                </a:lnTo>
                <a:lnTo>
                  <a:pt x="285959" y="75988"/>
                </a:lnTo>
                <a:lnTo>
                  <a:pt x="279351" y="72178"/>
                </a:lnTo>
                <a:lnTo>
                  <a:pt x="265236" y="64558"/>
                </a:lnTo>
                <a:lnTo>
                  <a:pt x="256646" y="60748"/>
                </a:lnTo>
                <a:lnTo>
                  <a:pt x="247109" y="56938"/>
                </a:lnTo>
                <a:lnTo>
                  <a:pt x="236941" y="53128"/>
                </a:lnTo>
                <a:lnTo>
                  <a:pt x="226353" y="50588"/>
                </a:lnTo>
                <a:lnTo>
                  <a:pt x="215484" y="48895"/>
                </a:lnTo>
                <a:lnTo>
                  <a:pt x="204428" y="47766"/>
                </a:lnTo>
                <a:lnTo>
                  <a:pt x="191977" y="47013"/>
                </a:lnTo>
                <a:lnTo>
                  <a:pt x="164596" y="46177"/>
                </a:lnTo>
                <a:lnTo>
                  <a:pt x="126689" y="45707"/>
                </a:lnTo>
                <a:lnTo>
                  <a:pt x="116021" y="46911"/>
                </a:lnTo>
                <a:lnTo>
                  <a:pt x="106369" y="48983"/>
                </a:lnTo>
                <a:lnTo>
                  <a:pt x="97395" y="51635"/>
                </a:lnTo>
                <a:lnTo>
                  <a:pt x="88872" y="53403"/>
                </a:lnTo>
                <a:lnTo>
                  <a:pt x="80649" y="54581"/>
                </a:lnTo>
                <a:lnTo>
                  <a:pt x="72628" y="55367"/>
                </a:lnTo>
                <a:lnTo>
                  <a:pt x="64741" y="57161"/>
                </a:lnTo>
                <a:lnTo>
                  <a:pt x="56942" y="59627"/>
                </a:lnTo>
                <a:lnTo>
                  <a:pt x="49203" y="62541"/>
                </a:lnTo>
                <a:lnTo>
                  <a:pt x="44044" y="65753"/>
                </a:lnTo>
                <a:lnTo>
                  <a:pt x="40605" y="69165"/>
                </a:lnTo>
                <a:lnTo>
                  <a:pt x="38311" y="72709"/>
                </a:lnTo>
                <a:lnTo>
                  <a:pt x="35763" y="80034"/>
                </a:lnTo>
                <a:lnTo>
                  <a:pt x="35084" y="83766"/>
                </a:lnTo>
                <a:lnTo>
                  <a:pt x="34631" y="87523"/>
                </a:lnTo>
                <a:lnTo>
                  <a:pt x="34330" y="91298"/>
                </a:lnTo>
                <a:lnTo>
                  <a:pt x="34128" y="95085"/>
                </a:lnTo>
                <a:lnTo>
                  <a:pt x="35264" y="98880"/>
                </a:lnTo>
                <a:lnTo>
                  <a:pt x="37291" y="102679"/>
                </a:lnTo>
                <a:lnTo>
                  <a:pt x="39913" y="106482"/>
                </a:lnTo>
                <a:lnTo>
                  <a:pt x="44201" y="109018"/>
                </a:lnTo>
                <a:lnTo>
                  <a:pt x="49599" y="110708"/>
                </a:lnTo>
                <a:lnTo>
                  <a:pt x="55737" y="111835"/>
                </a:lnTo>
                <a:lnTo>
                  <a:pt x="62370" y="112586"/>
                </a:lnTo>
                <a:lnTo>
                  <a:pt x="69332" y="113087"/>
                </a:lnTo>
                <a:lnTo>
                  <a:pt x="76513" y="113421"/>
                </a:lnTo>
                <a:lnTo>
                  <a:pt x="91265" y="113792"/>
                </a:lnTo>
                <a:lnTo>
                  <a:pt x="115364" y="114030"/>
                </a:lnTo>
                <a:lnTo>
                  <a:pt x="121171" y="112779"/>
                </a:lnTo>
                <a:lnTo>
                  <a:pt x="127583" y="110676"/>
                </a:lnTo>
                <a:lnTo>
                  <a:pt x="134397" y="108003"/>
                </a:lnTo>
                <a:lnTo>
                  <a:pt x="140210" y="106222"/>
                </a:lnTo>
                <a:lnTo>
                  <a:pt x="145355" y="105034"/>
                </a:lnTo>
                <a:lnTo>
                  <a:pt x="159456" y="1026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"/>
          <p:cNvSpPr/>
          <p:nvPr/>
        </p:nvSpPr>
        <p:spPr>
          <a:xfrm>
            <a:off x="3018330" y="4344117"/>
            <a:ext cx="295347" cy="180000"/>
          </a:xfrm>
          <a:custGeom>
            <a:avLst/>
            <a:gdLst/>
            <a:ahLst/>
            <a:cxnLst/>
            <a:rect l="0" t="0" r="0" b="0"/>
            <a:pathLst>
              <a:path w="295347" h="180000">
                <a:moveTo>
                  <a:pt x="170640" y="56433"/>
                </a:moveTo>
                <a:lnTo>
                  <a:pt x="144889" y="82182"/>
                </a:lnTo>
                <a:lnTo>
                  <a:pt x="142043" y="86299"/>
                </a:lnTo>
                <a:lnTo>
                  <a:pt x="140145" y="90313"/>
                </a:lnTo>
                <a:lnTo>
                  <a:pt x="138880" y="94260"/>
                </a:lnTo>
                <a:lnTo>
                  <a:pt x="138036" y="98161"/>
                </a:lnTo>
                <a:lnTo>
                  <a:pt x="137474" y="102031"/>
                </a:lnTo>
                <a:lnTo>
                  <a:pt x="137099" y="105882"/>
                </a:lnTo>
                <a:lnTo>
                  <a:pt x="136849" y="109718"/>
                </a:lnTo>
                <a:lnTo>
                  <a:pt x="136683" y="113546"/>
                </a:lnTo>
                <a:lnTo>
                  <a:pt x="136572" y="117369"/>
                </a:lnTo>
                <a:lnTo>
                  <a:pt x="137768" y="119917"/>
                </a:lnTo>
                <a:lnTo>
                  <a:pt x="139835" y="121615"/>
                </a:lnTo>
                <a:lnTo>
                  <a:pt x="146789" y="124773"/>
                </a:lnTo>
                <a:lnTo>
                  <a:pt x="158346" y="130409"/>
                </a:lnTo>
                <a:lnTo>
                  <a:pt x="163714" y="132420"/>
                </a:lnTo>
                <a:lnTo>
                  <a:pt x="168562" y="133761"/>
                </a:lnTo>
                <a:lnTo>
                  <a:pt x="173065" y="134655"/>
                </a:lnTo>
                <a:lnTo>
                  <a:pt x="179877" y="135251"/>
                </a:lnTo>
                <a:lnTo>
                  <a:pt x="188227" y="135648"/>
                </a:lnTo>
                <a:lnTo>
                  <a:pt x="197605" y="135913"/>
                </a:lnTo>
                <a:lnTo>
                  <a:pt x="205127" y="134819"/>
                </a:lnTo>
                <a:lnTo>
                  <a:pt x="211411" y="132820"/>
                </a:lnTo>
                <a:lnTo>
                  <a:pt x="216870" y="130218"/>
                </a:lnTo>
                <a:lnTo>
                  <a:pt x="221780" y="127213"/>
                </a:lnTo>
                <a:lnTo>
                  <a:pt x="226323" y="123939"/>
                </a:lnTo>
                <a:lnTo>
                  <a:pt x="230622" y="120487"/>
                </a:lnTo>
                <a:lnTo>
                  <a:pt x="234758" y="116915"/>
                </a:lnTo>
                <a:lnTo>
                  <a:pt x="238785" y="113265"/>
                </a:lnTo>
                <a:lnTo>
                  <a:pt x="242740" y="109561"/>
                </a:lnTo>
                <a:lnTo>
                  <a:pt x="245376" y="105821"/>
                </a:lnTo>
                <a:lnTo>
                  <a:pt x="247134" y="102058"/>
                </a:lnTo>
                <a:lnTo>
                  <a:pt x="248306" y="98280"/>
                </a:lnTo>
                <a:lnTo>
                  <a:pt x="249087" y="91950"/>
                </a:lnTo>
                <a:lnTo>
                  <a:pt x="249608" y="83921"/>
                </a:lnTo>
                <a:lnTo>
                  <a:pt x="250341" y="61191"/>
                </a:lnTo>
                <a:lnTo>
                  <a:pt x="250444" y="55795"/>
                </a:lnTo>
                <a:lnTo>
                  <a:pt x="247972" y="49657"/>
                </a:lnTo>
                <a:lnTo>
                  <a:pt x="243785" y="43026"/>
                </a:lnTo>
                <a:lnTo>
                  <a:pt x="238453" y="36064"/>
                </a:lnTo>
                <a:lnTo>
                  <a:pt x="232359" y="30153"/>
                </a:lnTo>
                <a:lnTo>
                  <a:pt x="225756" y="24943"/>
                </a:lnTo>
                <a:lnTo>
                  <a:pt x="218813" y="20200"/>
                </a:lnTo>
                <a:lnTo>
                  <a:pt x="211646" y="15768"/>
                </a:lnTo>
                <a:lnTo>
                  <a:pt x="204327" y="11543"/>
                </a:lnTo>
                <a:lnTo>
                  <a:pt x="196908" y="7456"/>
                </a:lnTo>
                <a:lnTo>
                  <a:pt x="189422" y="4731"/>
                </a:lnTo>
                <a:lnTo>
                  <a:pt x="181891" y="2915"/>
                </a:lnTo>
                <a:lnTo>
                  <a:pt x="174330" y="1704"/>
                </a:lnTo>
                <a:lnTo>
                  <a:pt x="166750" y="897"/>
                </a:lnTo>
                <a:lnTo>
                  <a:pt x="159157" y="359"/>
                </a:lnTo>
                <a:lnTo>
                  <a:pt x="151554" y="0"/>
                </a:lnTo>
                <a:lnTo>
                  <a:pt x="143946" y="1031"/>
                </a:lnTo>
                <a:lnTo>
                  <a:pt x="136334" y="2988"/>
                </a:lnTo>
                <a:lnTo>
                  <a:pt x="128719" y="5563"/>
                </a:lnTo>
                <a:lnTo>
                  <a:pt x="121102" y="8549"/>
                </a:lnTo>
                <a:lnTo>
                  <a:pt x="113485" y="11810"/>
                </a:lnTo>
                <a:lnTo>
                  <a:pt x="98247" y="18820"/>
                </a:lnTo>
                <a:lnTo>
                  <a:pt x="83009" y="26169"/>
                </a:lnTo>
                <a:lnTo>
                  <a:pt x="72849" y="32447"/>
                </a:lnTo>
                <a:lnTo>
                  <a:pt x="60996" y="40442"/>
                </a:lnTo>
                <a:lnTo>
                  <a:pt x="48014" y="49582"/>
                </a:lnTo>
                <a:lnTo>
                  <a:pt x="38089" y="58215"/>
                </a:lnTo>
                <a:lnTo>
                  <a:pt x="30203" y="66511"/>
                </a:lnTo>
                <a:lnTo>
                  <a:pt x="23675" y="74582"/>
                </a:lnTo>
                <a:lnTo>
                  <a:pt x="18053" y="81232"/>
                </a:lnTo>
                <a:lnTo>
                  <a:pt x="13035" y="86935"/>
                </a:lnTo>
                <a:lnTo>
                  <a:pt x="8420" y="92008"/>
                </a:lnTo>
                <a:lnTo>
                  <a:pt x="5343" y="97929"/>
                </a:lnTo>
                <a:lnTo>
                  <a:pt x="3292" y="104417"/>
                </a:lnTo>
                <a:lnTo>
                  <a:pt x="1925" y="111282"/>
                </a:lnTo>
                <a:lnTo>
                  <a:pt x="1013" y="117129"/>
                </a:lnTo>
                <a:lnTo>
                  <a:pt x="405" y="122297"/>
                </a:lnTo>
                <a:lnTo>
                  <a:pt x="0" y="127012"/>
                </a:lnTo>
                <a:lnTo>
                  <a:pt x="1000" y="132695"/>
                </a:lnTo>
                <a:lnTo>
                  <a:pt x="2936" y="139025"/>
                </a:lnTo>
                <a:lnTo>
                  <a:pt x="5498" y="145784"/>
                </a:lnTo>
                <a:lnTo>
                  <a:pt x="8475" y="150290"/>
                </a:lnTo>
                <a:lnTo>
                  <a:pt x="11730" y="153294"/>
                </a:lnTo>
                <a:lnTo>
                  <a:pt x="20003" y="157902"/>
                </a:lnTo>
                <a:lnTo>
                  <a:pt x="46010" y="171208"/>
                </a:lnTo>
                <a:lnTo>
                  <a:pt x="53264" y="174859"/>
                </a:lnTo>
                <a:lnTo>
                  <a:pt x="61909" y="177294"/>
                </a:lnTo>
                <a:lnTo>
                  <a:pt x="71482" y="178916"/>
                </a:lnTo>
                <a:lnTo>
                  <a:pt x="81675" y="179999"/>
                </a:lnTo>
                <a:lnTo>
                  <a:pt x="96090" y="179450"/>
                </a:lnTo>
                <a:lnTo>
                  <a:pt x="113320" y="177814"/>
                </a:lnTo>
                <a:lnTo>
                  <a:pt x="132426" y="175454"/>
                </a:lnTo>
                <a:lnTo>
                  <a:pt x="147704" y="173880"/>
                </a:lnTo>
                <a:lnTo>
                  <a:pt x="160429" y="172831"/>
                </a:lnTo>
                <a:lnTo>
                  <a:pt x="171453" y="172132"/>
                </a:lnTo>
                <a:lnTo>
                  <a:pt x="182612" y="170395"/>
                </a:lnTo>
                <a:lnTo>
                  <a:pt x="193861" y="167968"/>
                </a:lnTo>
                <a:lnTo>
                  <a:pt x="205171" y="165079"/>
                </a:lnTo>
                <a:lnTo>
                  <a:pt x="215250" y="161883"/>
                </a:lnTo>
                <a:lnTo>
                  <a:pt x="224510" y="158483"/>
                </a:lnTo>
                <a:lnTo>
                  <a:pt x="233223" y="154946"/>
                </a:lnTo>
                <a:lnTo>
                  <a:pt x="242842" y="148778"/>
                </a:lnTo>
                <a:lnTo>
                  <a:pt x="253064" y="140856"/>
                </a:lnTo>
                <a:lnTo>
                  <a:pt x="272043" y="124434"/>
                </a:lnTo>
                <a:lnTo>
                  <a:pt x="284711" y="112902"/>
                </a:lnTo>
                <a:lnTo>
                  <a:pt x="288597" y="106779"/>
                </a:lnTo>
                <a:lnTo>
                  <a:pt x="291188" y="100157"/>
                </a:lnTo>
                <a:lnTo>
                  <a:pt x="292915" y="93202"/>
                </a:lnTo>
                <a:lnTo>
                  <a:pt x="294067" y="87296"/>
                </a:lnTo>
                <a:lnTo>
                  <a:pt x="294834" y="82088"/>
                </a:lnTo>
                <a:lnTo>
                  <a:pt x="295346" y="77346"/>
                </a:lnTo>
                <a:lnTo>
                  <a:pt x="294417" y="72915"/>
                </a:lnTo>
                <a:lnTo>
                  <a:pt x="292528" y="68691"/>
                </a:lnTo>
                <a:lnTo>
                  <a:pt x="289999" y="64605"/>
                </a:lnTo>
                <a:lnTo>
                  <a:pt x="287042" y="60611"/>
                </a:lnTo>
                <a:lnTo>
                  <a:pt x="283801" y="56678"/>
                </a:lnTo>
                <a:lnTo>
                  <a:pt x="280371" y="52786"/>
                </a:lnTo>
                <a:lnTo>
                  <a:pt x="273172" y="45075"/>
                </a:lnTo>
                <a:lnTo>
                  <a:pt x="269475" y="41241"/>
                </a:lnTo>
                <a:lnTo>
                  <a:pt x="264470" y="38685"/>
                </a:lnTo>
                <a:lnTo>
                  <a:pt x="258593" y="36981"/>
                </a:lnTo>
                <a:lnTo>
                  <a:pt x="252135" y="35845"/>
                </a:lnTo>
                <a:lnTo>
                  <a:pt x="244020" y="35087"/>
                </a:lnTo>
                <a:lnTo>
                  <a:pt x="234800" y="34582"/>
                </a:lnTo>
                <a:lnTo>
                  <a:pt x="215665" y="34021"/>
                </a:lnTo>
                <a:lnTo>
                  <a:pt x="198694" y="33772"/>
                </a:lnTo>
                <a:lnTo>
                  <a:pt x="189343" y="34975"/>
                </a:lnTo>
                <a:lnTo>
                  <a:pt x="179298" y="37048"/>
                </a:lnTo>
                <a:lnTo>
                  <a:pt x="168792" y="39699"/>
                </a:lnTo>
                <a:lnTo>
                  <a:pt x="155438" y="44007"/>
                </a:lnTo>
                <a:lnTo>
                  <a:pt x="140185" y="49419"/>
                </a:lnTo>
                <a:lnTo>
                  <a:pt x="123667" y="55567"/>
                </a:lnTo>
                <a:lnTo>
                  <a:pt x="110114" y="62205"/>
                </a:lnTo>
                <a:lnTo>
                  <a:pt x="98539" y="69171"/>
                </a:lnTo>
                <a:lnTo>
                  <a:pt x="88283" y="76355"/>
                </a:lnTo>
                <a:lnTo>
                  <a:pt x="78905" y="82414"/>
                </a:lnTo>
                <a:lnTo>
                  <a:pt x="70113" y="87724"/>
                </a:lnTo>
                <a:lnTo>
                  <a:pt x="61712" y="92533"/>
                </a:lnTo>
                <a:lnTo>
                  <a:pt x="54841" y="97009"/>
                </a:lnTo>
                <a:lnTo>
                  <a:pt x="48991" y="101264"/>
                </a:lnTo>
                <a:lnTo>
                  <a:pt x="43820" y="105370"/>
                </a:lnTo>
                <a:lnTo>
                  <a:pt x="40373" y="109377"/>
                </a:lnTo>
                <a:lnTo>
                  <a:pt x="38076" y="113319"/>
                </a:lnTo>
                <a:lnTo>
                  <a:pt x="36543" y="117217"/>
                </a:lnTo>
                <a:lnTo>
                  <a:pt x="35522" y="122356"/>
                </a:lnTo>
                <a:lnTo>
                  <a:pt x="34841" y="128321"/>
                </a:lnTo>
                <a:lnTo>
                  <a:pt x="34387" y="134838"/>
                </a:lnTo>
                <a:lnTo>
                  <a:pt x="35355" y="139183"/>
                </a:lnTo>
                <a:lnTo>
                  <a:pt x="37270" y="142080"/>
                </a:lnTo>
                <a:lnTo>
                  <a:pt x="39817" y="144010"/>
                </a:lnTo>
                <a:lnTo>
                  <a:pt x="45324" y="146568"/>
                </a:lnTo>
                <a:lnTo>
                  <a:pt x="52806" y="149543"/>
                </a:lnTo>
                <a:lnTo>
                  <a:pt x="61604" y="152796"/>
                </a:lnTo>
                <a:lnTo>
                  <a:pt x="72549" y="156235"/>
                </a:lnTo>
                <a:lnTo>
                  <a:pt x="98257" y="163443"/>
                </a:lnTo>
                <a:lnTo>
                  <a:pt x="110955" y="164602"/>
                </a:lnTo>
                <a:lnTo>
                  <a:pt x="123229" y="164105"/>
                </a:lnTo>
                <a:lnTo>
                  <a:pt x="135223" y="162505"/>
                </a:lnTo>
                <a:lnTo>
                  <a:pt x="148298" y="160167"/>
                </a:lnTo>
                <a:lnTo>
                  <a:pt x="162096" y="157339"/>
                </a:lnTo>
                <a:lnTo>
                  <a:pt x="176374" y="154184"/>
                </a:lnTo>
                <a:lnTo>
                  <a:pt x="189702" y="149540"/>
                </a:lnTo>
                <a:lnTo>
                  <a:pt x="202398" y="143904"/>
                </a:lnTo>
                <a:lnTo>
                  <a:pt x="214672" y="137607"/>
                </a:lnTo>
                <a:lnTo>
                  <a:pt x="224124" y="132139"/>
                </a:lnTo>
                <a:lnTo>
                  <a:pt x="231696" y="127223"/>
                </a:lnTo>
                <a:lnTo>
                  <a:pt x="238014" y="122677"/>
                </a:lnTo>
                <a:lnTo>
                  <a:pt x="242226" y="118375"/>
                </a:lnTo>
                <a:lnTo>
                  <a:pt x="245033" y="114237"/>
                </a:lnTo>
                <a:lnTo>
                  <a:pt x="246906" y="110209"/>
                </a:lnTo>
                <a:lnTo>
                  <a:pt x="248154" y="106254"/>
                </a:lnTo>
                <a:lnTo>
                  <a:pt x="248986" y="102347"/>
                </a:lnTo>
                <a:lnTo>
                  <a:pt x="249540" y="98472"/>
                </a:lnTo>
                <a:lnTo>
                  <a:pt x="248640" y="94619"/>
                </a:lnTo>
                <a:lnTo>
                  <a:pt x="246770" y="90780"/>
                </a:lnTo>
                <a:lnTo>
                  <a:pt x="244253" y="86951"/>
                </a:lnTo>
                <a:lnTo>
                  <a:pt x="241305" y="84398"/>
                </a:lnTo>
                <a:lnTo>
                  <a:pt x="238070" y="82696"/>
                </a:lnTo>
                <a:lnTo>
                  <a:pt x="231089" y="80805"/>
                </a:lnTo>
                <a:lnTo>
                  <a:pt x="223753" y="79965"/>
                </a:lnTo>
                <a:lnTo>
                  <a:pt x="218748" y="79741"/>
                </a:lnTo>
                <a:lnTo>
                  <a:pt x="206415" y="79492"/>
                </a:lnTo>
                <a:lnTo>
                  <a:pt x="200840" y="80695"/>
                </a:lnTo>
                <a:lnTo>
                  <a:pt x="195853" y="82768"/>
                </a:lnTo>
                <a:lnTo>
                  <a:pt x="191258" y="85419"/>
                </a:lnTo>
                <a:lnTo>
                  <a:pt x="186925" y="88457"/>
                </a:lnTo>
                <a:lnTo>
                  <a:pt x="182767" y="91752"/>
                </a:lnTo>
                <a:lnTo>
                  <a:pt x="178724" y="95219"/>
                </a:lnTo>
                <a:lnTo>
                  <a:pt x="174759" y="98800"/>
                </a:lnTo>
                <a:lnTo>
                  <a:pt x="159209" y="1135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"/>
          <p:cNvSpPr/>
          <p:nvPr/>
        </p:nvSpPr>
        <p:spPr>
          <a:xfrm>
            <a:off x="3154680" y="4469129"/>
            <a:ext cx="4091940" cy="1405891"/>
          </a:xfrm>
          <a:custGeom>
            <a:avLst/>
            <a:gdLst/>
            <a:ahLst/>
            <a:cxnLst/>
            <a:rect l="0" t="0" r="0" b="0"/>
            <a:pathLst>
              <a:path w="4091940" h="1405891">
                <a:moveTo>
                  <a:pt x="0" y="0"/>
                </a:moveTo>
                <a:lnTo>
                  <a:pt x="12135" y="0"/>
                </a:lnTo>
                <a:lnTo>
                  <a:pt x="136963" y="42474"/>
                </a:lnTo>
                <a:lnTo>
                  <a:pt x="243432" y="82254"/>
                </a:lnTo>
                <a:lnTo>
                  <a:pt x="349039" y="114209"/>
                </a:lnTo>
                <a:lnTo>
                  <a:pt x="457608" y="146729"/>
                </a:lnTo>
                <a:lnTo>
                  <a:pt x="573200" y="183686"/>
                </a:lnTo>
                <a:lnTo>
                  <a:pt x="656811" y="215434"/>
                </a:lnTo>
                <a:lnTo>
                  <a:pt x="742766" y="242645"/>
                </a:lnTo>
                <a:lnTo>
                  <a:pt x="861005" y="276365"/>
                </a:lnTo>
                <a:lnTo>
                  <a:pt x="970739" y="311272"/>
                </a:lnTo>
                <a:lnTo>
                  <a:pt x="1097941" y="350291"/>
                </a:lnTo>
                <a:lnTo>
                  <a:pt x="1191879" y="378110"/>
                </a:lnTo>
                <a:lnTo>
                  <a:pt x="1287914" y="406809"/>
                </a:lnTo>
                <a:lnTo>
                  <a:pt x="1381396" y="432265"/>
                </a:lnTo>
                <a:lnTo>
                  <a:pt x="1520093" y="480761"/>
                </a:lnTo>
                <a:lnTo>
                  <a:pt x="1639174" y="515477"/>
                </a:lnTo>
                <a:lnTo>
                  <a:pt x="1747928" y="551497"/>
                </a:lnTo>
                <a:lnTo>
                  <a:pt x="1856061" y="583777"/>
                </a:lnTo>
                <a:lnTo>
                  <a:pt x="2026096" y="640953"/>
                </a:lnTo>
                <a:lnTo>
                  <a:pt x="2147830" y="686020"/>
                </a:lnTo>
                <a:lnTo>
                  <a:pt x="2270219" y="727237"/>
                </a:lnTo>
                <a:lnTo>
                  <a:pt x="2369149" y="764682"/>
                </a:lnTo>
                <a:lnTo>
                  <a:pt x="2507224" y="810649"/>
                </a:lnTo>
                <a:lnTo>
                  <a:pt x="2624351" y="851779"/>
                </a:lnTo>
                <a:lnTo>
                  <a:pt x="2754674" y="901795"/>
                </a:lnTo>
                <a:lnTo>
                  <a:pt x="2876262" y="937066"/>
                </a:lnTo>
                <a:lnTo>
                  <a:pt x="2992050" y="966680"/>
                </a:lnTo>
                <a:lnTo>
                  <a:pt x="3096480" y="1005999"/>
                </a:lnTo>
                <a:lnTo>
                  <a:pt x="3309905" y="1076633"/>
                </a:lnTo>
                <a:lnTo>
                  <a:pt x="3396111" y="1113458"/>
                </a:lnTo>
                <a:lnTo>
                  <a:pt x="3529390" y="1168451"/>
                </a:lnTo>
                <a:lnTo>
                  <a:pt x="3621085" y="1208917"/>
                </a:lnTo>
                <a:lnTo>
                  <a:pt x="3701599" y="1247135"/>
                </a:lnTo>
                <a:lnTo>
                  <a:pt x="3802293" y="1288578"/>
                </a:lnTo>
                <a:lnTo>
                  <a:pt x="3910022" y="1331761"/>
                </a:lnTo>
                <a:lnTo>
                  <a:pt x="4011368" y="1374613"/>
                </a:lnTo>
                <a:lnTo>
                  <a:pt x="4091939" y="1405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"/>
          <p:cNvSpPr/>
          <p:nvPr/>
        </p:nvSpPr>
        <p:spPr>
          <a:xfrm>
            <a:off x="6302497" y="5441413"/>
            <a:ext cx="246036" cy="193577"/>
          </a:xfrm>
          <a:custGeom>
            <a:avLst/>
            <a:gdLst/>
            <a:ahLst/>
            <a:cxnLst/>
            <a:rect l="0" t="0" r="0" b="0"/>
            <a:pathLst>
              <a:path w="246036" h="193577">
                <a:moveTo>
                  <a:pt x="178312" y="56416"/>
                </a:moveTo>
                <a:lnTo>
                  <a:pt x="178312" y="38213"/>
                </a:lnTo>
                <a:lnTo>
                  <a:pt x="177043" y="31581"/>
                </a:lnTo>
                <a:lnTo>
                  <a:pt x="174926" y="25889"/>
                </a:lnTo>
                <a:lnTo>
                  <a:pt x="172245" y="20825"/>
                </a:lnTo>
                <a:lnTo>
                  <a:pt x="169187" y="16179"/>
                </a:lnTo>
                <a:lnTo>
                  <a:pt x="165879" y="11811"/>
                </a:lnTo>
                <a:lnTo>
                  <a:pt x="162404" y="7629"/>
                </a:lnTo>
                <a:lnTo>
                  <a:pt x="158816" y="4842"/>
                </a:lnTo>
                <a:lnTo>
                  <a:pt x="155155" y="2983"/>
                </a:lnTo>
                <a:lnTo>
                  <a:pt x="151445" y="1744"/>
                </a:lnTo>
                <a:lnTo>
                  <a:pt x="145160" y="918"/>
                </a:lnTo>
                <a:lnTo>
                  <a:pt x="137161" y="368"/>
                </a:lnTo>
                <a:lnTo>
                  <a:pt x="128018" y="0"/>
                </a:lnTo>
                <a:lnTo>
                  <a:pt x="119383" y="1026"/>
                </a:lnTo>
                <a:lnTo>
                  <a:pt x="111086" y="2979"/>
                </a:lnTo>
                <a:lnTo>
                  <a:pt x="103015" y="5552"/>
                </a:lnTo>
                <a:lnTo>
                  <a:pt x="96364" y="8537"/>
                </a:lnTo>
                <a:lnTo>
                  <a:pt x="90661" y="11797"/>
                </a:lnTo>
                <a:lnTo>
                  <a:pt x="85587" y="15240"/>
                </a:lnTo>
                <a:lnTo>
                  <a:pt x="79666" y="18805"/>
                </a:lnTo>
                <a:lnTo>
                  <a:pt x="73178" y="22453"/>
                </a:lnTo>
                <a:lnTo>
                  <a:pt x="66313" y="26154"/>
                </a:lnTo>
                <a:lnTo>
                  <a:pt x="57926" y="32431"/>
                </a:lnTo>
                <a:lnTo>
                  <a:pt x="48525" y="40426"/>
                </a:lnTo>
                <a:lnTo>
                  <a:pt x="38448" y="49567"/>
                </a:lnTo>
                <a:lnTo>
                  <a:pt x="29189" y="59470"/>
                </a:lnTo>
                <a:lnTo>
                  <a:pt x="20477" y="69882"/>
                </a:lnTo>
                <a:lnTo>
                  <a:pt x="12129" y="80634"/>
                </a:lnTo>
                <a:lnTo>
                  <a:pt x="6563" y="89071"/>
                </a:lnTo>
                <a:lnTo>
                  <a:pt x="2853" y="95966"/>
                </a:lnTo>
                <a:lnTo>
                  <a:pt x="380" y="101833"/>
                </a:lnTo>
                <a:lnTo>
                  <a:pt x="0" y="108284"/>
                </a:lnTo>
                <a:lnTo>
                  <a:pt x="1018" y="115125"/>
                </a:lnTo>
                <a:lnTo>
                  <a:pt x="2966" y="122225"/>
                </a:lnTo>
                <a:lnTo>
                  <a:pt x="5535" y="128229"/>
                </a:lnTo>
                <a:lnTo>
                  <a:pt x="8517" y="133502"/>
                </a:lnTo>
                <a:lnTo>
                  <a:pt x="11776" y="138286"/>
                </a:lnTo>
                <a:lnTo>
                  <a:pt x="15218" y="142746"/>
                </a:lnTo>
                <a:lnTo>
                  <a:pt x="18783" y="146990"/>
                </a:lnTo>
                <a:lnTo>
                  <a:pt x="22429" y="151089"/>
                </a:lnTo>
                <a:lnTo>
                  <a:pt x="27401" y="155091"/>
                </a:lnTo>
                <a:lnTo>
                  <a:pt x="33255" y="159030"/>
                </a:lnTo>
                <a:lnTo>
                  <a:pt x="39697" y="162925"/>
                </a:lnTo>
                <a:lnTo>
                  <a:pt x="46532" y="166792"/>
                </a:lnTo>
                <a:lnTo>
                  <a:pt x="60900" y="174475"/>
                </a:lnTo>
                <a:lnTo>
                  <a:pt x="68288" y="177032"/>
                </a:lnTo>
                <a:lnTo>
                  <a:pt x="75753" y="178737"/>
                </a:lnTo>
                <a:lnTo>
                  <a:pt x="83269" y="179874"/>
                </a:lnTo>
                <a:lnTo>
                  <a:pt x="94630" y="180631"/>
                </a:lnTo>
                <a:lnTo>
                  <a:pt x="108554" y="181136"/>
                </a:lnTo>
                <a:lnTo>
                  <a:pt x="158324" y="181947"/>
                </a:lnTo>
                <a:lnTo>
                  <a:pt x="166256" y="180743"/>
                </a:lnTo>
                <a:lnTo>
                  <a:pt x="172816" y="178671"/>
                </a:lnTo>
                <a:lnTo>
                  <a:pt x="184759" y="172982"/>
                </a:lnTo>
                <a:lnTo>
                  <a:pt x="198535" y="166220"/>
                </a:lnTo>
                <a:lnTo>
                  <a:pt x="205763" y="161369"/>
                </a:lnTo>
                <a:lnTo>
                  <a:pt x="213123" y="155595"/>
                </a:lnTo>
                <a:lnTo>
                  <a:pt x="220570" y="149205"/>
                </a:lnTo>
                <a:lnTo>
                  <a:pt x="226804" y="143676"/>
                </a:lnTo>
                <a:lnTo>
                  <a:pt x="237118" y="134145"/>
                </a:lnTo>
                <a:lnTo>
                  <a:pt x="240376" y="128556"/>
                </a:lnTo>
                <a:lnTo>
                  <a:pt x="242548" y="122289"/>
                </a:lnTo>
                <a:lnTo>
                  <a:pt x="243996" y="115571"/>
                </a:lnTo>
                <a:lnTo>
                  <a:pt x="244962" y="109823"/>
                </a:lnTo>
                <a:lnTo>
                  <a:pt x="245605" y="104721"/>
                </a:lnTo>
                <a:lnTo>
                  <a:pt x="246035" y="100049"/>
                </a:lnTo>
                <a:lnTo>
                  <a:pt x="245050" y="95665"/>
                </a:lnTo>
                <a:lnTo>
                  <a:pt x="243125" y="91472"/>
                </a:lnTo>
                <a:lnTo>
                  <a:pt x="240571" y="87407"/>
                </a:lnTo>
                <a:lnTo>
                  <a:pt x="236328" y="83427"/>
                </a:lnTo>
                <a:lnTo>
                  <a:pt x="230960" y="79503"/>
                </a:lnTo>
                <a:lnTo>
                  <a:pt x="224841" y="75618"/>
                </a:lnTo>
                <a:lnTo>
                  <a:pt x="218222" y="71757"/>
                </a:lnTo>
                <a:lnTo>
                  <a:pt x="211268" y="67914"/>
                </a:lnTo>
                <a:lnTo>
                  <a:pt x="196770" y="60256"/>
                </a:lnTo>
                <a:lnTo>
                  <a:pt x="181859" y="52619"/>
                </a:lnTo>
                <a:lnTo>
                  <a:pt x="174327" y="50075"/>
                </a:lnTo>
                <a:lnTo>
                  <a:pt x="166765" y="48379"/>
                </a:lnTo>
                <a:lnTo>
                  <a:pt x="159184" y="47248"/>
                </a:lnTo>
                <a:lnTo>
                  <a:pt x="151590" y="46494"/>
                </a:lnTo>
                <a:lnTo>
                  <a:pt x="143988" y="45991"/>
                </a:lnTo>
                <a:lnTo>
                  <a:pt x="136379" y="45657"/>
                </a:lnTo>
                <a:lnTo>
                  <a:pt x="130037" y="46703"/>
                </a:lnTo>
                <a:lnTo>
                  <a:pt x="124539" y="48671"/>
                </a:lnTo>
                <a:lnTo>
                  <a:pt x="107347" y="57508"/>
                </a:lnTo>
                <a:lnTo>
                  <a:pt x="90917" y="65804"/>
                </a:lnTo>
                <a:lnTo>
                  <a:pt x="88299" y="69025"/>
                </a:lnTo>
                <a:lnTo>
                  <a:pt x="85283" y="73712"/>
                </a:lnTo>
                <a:lnTo>
                  <a:pt x="82003" y="79377"/>
                </a:lnTo>
                <a:lnTo>
                  <a:pt x="79816" y="84424"/>
                </a:lnTo>
                <a:lnTo>
                  <a:pt x="78358" y="89058"/>
                </a:lnTo>
                <a:lnTo>
                  <a:pt x="77386" y="93417"/>
                </a:lnTo>
                <a:lnTo>
                  <a:pt x="78008" y="97594"/>
                </a:lnTo>
                <a:lnTo>
                  <a:pt x="79693" y="101648"/>
                </a:lnTo>
                <a:lnTo>
                  <a:pt x="82087" y="105621"/>
                </a:lnTo>
                <a:lnTo>
                  <a:pt x="84952" y="109539"/>
                </a:lnTo>
                <a:lnTo>
                  <a:pt x="88132" y="113421"/>
                </a:lnTo>
                <a:lnTo>
                  <a:pt x="91522" y="117280"/>
                </a:lnTo>
                <a:lnTo>
                  <a:pt x="95052" y="119852"/>
                </a:lnTo>
                <a:lnTo>
                  <a:pt x="102361" y="122710"/>
                </a:lnTo>
                <a:lnTo>
                  <a:pt x="107359" y="123472"/>
                </a:lnTo>
                <a:lnTo>
                  <a:pt x="113229" y="123980"/>
                </a:lnTo>
                <a:lnTo>
                  <a:pt x="119684" y="124319"/>
                </a:lnTo>
                <a:lnTo>
                  <a:pt x="137015" y="124695"/>
                </a:lnTo>
                <a:lnTo>
                  <a:pt x="146971" y="124796"/>
                </a:lnTo>
                <a:lnTo>
                  <a:pt x="154878" y="122323"/>
                </a:lnTo>
                <a:lnTo>
                  <a:pt x="161420" y="118134"/>
                </a:lnTo>
                <a:lnTo>
                  <a:pt x="176694" y="103490"/>
                </a:lnTo>
                <a:lnTo>
                  <a:pt x="193233" y="87164"/>
                </a:lnTo>
                <a:lnTo>
                  <a:pt x="195879" y="83265"/>
                </a:lnTo>
                <a:lnTo>
                  <a:pt x="197644" y="79395"/>
                </a:lnTo>
                <a:lnTo>
                  <a:pt x="198820" y="75546"/>
                </a:lnTo>
                <a:lnTo>
                  <a:pt x="199604" y="71709"/>
                </a:lnTo>
                <a:lnTo>
                  <a:pt x="200127" y="67882"/>
                </a:lnTo>
                <a:lnTo>
                  <a:pt x="200475" y="64060"/>
                </a:lnTo>
                <a:lnTo>
                  <a:pt x="200708" y="60242"/>
                </a:lnTo>
                <a:lnTo>
                  <a:pt x="200966" y="52614"/>
                </a:lnTo>
                <a:lnTo>
                  <a:pt x="199765" y="48801"/>
                </a:lnTo>
                <a:lnTo>
                  <a:pt x="197694" y="44990"/>
                </a:lnTo>
                <a:lnTo>
                  <a:pt x="195044" y="41178"/>
                </a:lnTo>
                <a:lnTo>
                  <a:pt x="190736" y="37368"/>
                </a:lnTo>
                <a:lnTo>
                  <a:pt x="185325" y="33557"/>
                </a:lnTo>
                <a:lnTo>
                  <a:pt x="179177" y="29747"/>
                </a:lnTo>
                <a:lnTo>
                  <a:pt x="172539" y="25937"/>
                </a:lnTo>
                <a:lnTo>
                  <a:pt x="158390" y="18317"/>
                </a:lnTo>
                <a:lnTo>
                  <a:pt x="151061" y="15777"/>
                </a:lnTo>
                <a:lnTo>
                  <a:pt x="143635" y="14083"/>
                </a:lnTo>
                <a:lnTo>
                  <a:pt x="136144" y="12955"/>
                </a:lnTo>
                <a:lnTo>
                  <a:pt x="127340" y="12202"/>
                </a:lnTo>
                <a:lnTo>
                  <a:pt x="117661" y="11700"/>
                </a:lnTo>
                <a:lnTo>
                  <a:pt x="107398" y="11365"/>
                </a:lnTo>
                <a:lnTo>
                  <a:pt x="98016" y="12412"/>
                </a:lnTo>
                <a:lnTo>
                  <a:pt x="89222" y="14381"/>
                </a:lnTo>
                <a:lnTo>
                  <a:pt x="80819" y="16963"/>
                </a:lnTo>
                <a:lnTo>
                  <a:pt x="72677" y="19954"/>
                </a:lnTo>
                <a:lnTo>
                  <a:pt x="64709" y="23218"/>
                </a:lnTo>
                <a:lnTo>
                  <a:pt x="56857" y="26664"/>
                </a:lnTo>
                <a:lnTo>
                  <a:pt x="41359" y="33880"/>
                </a:lnTo>
                <a:lnTo>
                  <a:pt x="33670" y="37582"/>
                </a:lnTo>
                <a:lnTo>
                  <a:pt x="28544" y="41320"/>
                </a:lnTo>
                <a:lnTo>
                  <a:pt x="25127" y="45082"/>
                </a:lnTo>
                <a:lnTo>
                  <a:pt x="22849" y="48860"/>
                </a:lnTo>
                <a:lnTo>
                  <a:pt x="21330" y="53919"/>
                </a:lnTo>
                <a:lnTo>
                  <a:pt x="20318" y="59832"/>
                </a:lnTo>
                <a:lnTo>
                  <a:pt x="19642" y="66313"/>
                </a:lnTo>
                <a:lnTo>
                  <a:pt x="21732" y="71904"/>
                </a:lnTo>
                <a:lnTo>
                  <a:pt x="25666" y="76902"/>
                </a:lnTo>
                <a:lnTo>
                  <a:pt x="30828" y="81503"/>
                </a:lnTo>
                <a:lnTo>
                  <a:pt x="38079" y="87111"/>
                </a:lnTo>
                <a:lnTo>
                  <a:pt x="46724" y="93389"/>
                </a:lnTo>
                <a:lnTo>
                  <a:pt x="56297" y="100115"/>
                </a:lnTo>
                <a:lnTo>
                  <a:pt x="67759" y="107139"/>
                </a:lnTo>
                <a:lnTo>
                  <a:pt x="80480" y="114361"/>
                </a:lnTo>
                <a:lnTo>
                  <a:pt x="94041" y="121716"/>
                </a:lnTo>
                <a:lnTo>
                  <a:pt x="105621" y="126620"/>
                </a:lnTo>
                <a:lnTo>
                  <a:pt x="115881" y="129889"/>
                </a:lnTo>
                <a:lnTo>
                  <a:pt x="125262" y="132068"/>
                </a:lnTo>
                <a:lnTo>
                  <a:pt x="132786" y="133521"/>
                </a:lnTo>
                <a:lnTo>
                  <a:pt x="139071" y="134490"/>
                </a:lnTo>
                <a:lnTo>
                  <a:pt x="144532" y="135135"/>
                </a:lnTo>
                <a:lnTo>
                  <a:pt x="146901" y="136836"/>
                </a:lnTo>
                <a:lnTo>
                  <a:pt x="147212" y="139239"/>
                </a:lnTo>
                <a:lnTo>
                  <a:pt x="146149" y="142112"/>
                </a:lnTo>
                <a:lnTo>
                  <a:pt x="142900" y="144027"/>
                </a:lnTo>
                <a:lnTo>
                  <a:pt x="138194" y="145303"/>
                </a:lnTo>
                <a:lnTo>
                  <a:pt x="132517" y="146154"/>
                </a:lnTo>
                <a:lnTo>
                  <a:pt x="124922" y="146722"/>
                </a:lnTo>
                <a:lnTo>
                  <a:pt x="116049" y="147100"/>
                </a:lnTo>
                <a:lnTo>
                  <a:pt x="106324" y="147352"/>
                </a:lnTo>
                <a:lnTo>
                  <a:pt x="97300" y="148790"/>
                </a:lnTo>
                <a:lnTo>
                  <a:pt x="88744" y="151019"/>
                </a:lnTo>
                <a:lnTo>
                  <a:pt x="80500" y="153775"/>
                </a:lnTo>
                <a:lnTo>
                  <a:pt x="73734" y="156882"/>
                </a:lnTo>
                <a:lnTo>
                  <a:pt x="67954" y="160224"/>
                </a:lnTo>
                <a:lnTo>
                  <a:pt x="62830" y="163721"/>
                </a:lnTo>
                <a:lnTo>
                  <a:pt x="58144" y="167323"/>
                </a:lnTo>
                <a:lnTo>
                  <a:pt x="53750" y="170994"/>
                </a:lnTo>
                <a:lnTo>
                  <a:pt x="29723" y="1935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"/>
          <p:cNvSpPr/>
          <p:nvPr/>
        </p:nvSpPr>
        <p:spPr>
          <a:xfrm>
            <a:off x="5829300" y="2274569"/>
            <a:ext cx="203425" cy="169098"/>
          </a:xfrm>
          <a:custGeom>
            <a:avLst/>
            <a:gdLst/>
            <a:ahLst/>
            <a:cxnLst/>
            <a:rect l="0" t="0" r="0" b="0"/>
            <a:pathLst>
              <a:path w="203425" h="169098">
                <a:moveTo>
                  <a:pt x="80009" y="0"/>
                </a:moveTo>
                <a:lnTo>
                  <a:pt x="67874" y="18204"/>
                </a:lnTo>
                <a:lnTo>
                  <a:pt x="63029" y="24836"/>
                </a:lnTo>
                <a:lnTo>
                  <a:pt x="58529" y="30528"/>
                </a:lnTo>
                <a:lnTo>
                  <a:pt x="54259" y="35592"/>
                </a:lnTo>
                <a:lnTo>
                  <a:pt x="51413" y="41508"/>
                </a:lnTo>
                <a:lnTo>
                  <a:pt x="49515" y="47992"/>
                </a:lnTo>
                <a:lnTo>
                  <a:pt x="48250" y="54855"/>
                </a:lnTo>
                <a:lnTo>
                  <a:pt x="46137" y="60700"/>
                </a:lnTo>
                <a:lnTo>
                  <a:pt x="43458" y="65867"/>
                </a:lnTo>
                <a:lnTo>
                  <a:pt x="40401" y="70581"/>
                </a:lnTo>
                <a:lnTo>
                  <a:pt x="38364" y="76265"/>
                </a:lnTo>
                <a:lnTo>
                  <a:pt x="37006" y="82593"/>
                </a:lnTo>
                <a:lnTo>
                  <a:pt x="36100" y="89352"/>
                </a:lnTo>
                <a:lnTo>
                  <a:pt x="36767" y="97668"/>
                </a:lnTo>
                <a:lnTo>
                  <a:pt x="38481" y="107022"/>
                </a:lnTo>
                <a:lnTo>
                  <a:pt x="40894" y="117068"/>
                </a:lnTo>
                <a:lnTo>
                  <a:pt x="42503" y="125036"/>
                </a:lnTo>
                <a:lnTo>
                  <a:pt x="43575" y="131617"/>
                </a:lnTo>
                <a:lnTo>
                  <a:pt x="44289" y="137275"/>
                </a:lnTo>
                <a:lnTo>
                  <a:pt x="46036" y="142317"/>
                </a:lnTo>
                <a:lnTo>
                  <a:pt x="48471" y="146948"/>
                </a:lnTo>
                <a:lnTo>
                  <a:pt x="51364" y="151306"/>
                </a:lnTo>
                <a:lnTo>
                  <a:pt x="55833" y="155480"/>
                </a:lnTo>
                <a:lnTo>
                  <a:pt x="61351" y="159534"/>
                </a:lnTo>
                <a:lnTo>
                  <a:pt x="67571" y="163506"/>
                </a:lnTo>
                <a:lnTo>
                  <a:pt x="74257" y="166154"/>
                </a:lnTo>
                <a:lnTo>
                  <a:pt x="81255" y="167920"/>
                </a:lnTo>
                <a:lnTo>
                  <a:pt x="88460" y="169097"/>
                </a:lnTo>
                <a:lnTo>
                  <a:pt x="95803" y="168611"/>
                </a:lnTo>
                <a:lnTo>
                  <a:pt x="103239" y="167018"/>
                </a:lnTo>
                <a:lnTo>
                  <a:pt x="110735" y="164685"/>
                </a:lnTo>
                <a:lnTo>
                  <a:pt x="118273" y="161860"/>
                </a:lnTo>
                <a:lnTo>
                  <a:pt x="125839" y="158707"/>
                </a:lnTo>
                <a:lnTo>
                  <a:pt x="133422" y="155335"/>
                </a:lnTo>
                <a:lnTo>
                  <a:pt x="141018" y="150547"/>
                </a:lnTo>
                <a:lnTo>
                  <a:pt x="148621" y="144815"/>
                </a:lnTo>
                <a:lnTo>
                  <a:pt x="156231" y="138453"/>
                </a:lnTo>
                <a:lnTo>
                  <a:pt x="162574" y="132942"/>
                </a:lnTo>
                <a:lnTo>
                  <a:pt x="168072" y="127998"/>
                </a:lnTo>
                <a:lnTo>
                  <a:pt x="173008" y="123432"/>
                </a:lnTo>
                <a:lnTo>
                  <a:pt x="177569" y="116578"/>
                </a:lnTo>
                <a:lnTo>
                  <a:pt x="181879" y="108199"/>
                </a:lnTo>
                <a:lnTo>
                  <a:pt x="186022" y="98803"/>
                </a:lnTo>
                <a:lnTo>
                  <a:pt x="190055" y="88729"/>
                </a:lnTo>
                <a:lnTo>
                  <a:pt x="197922" y="67375"/>
                </a:lnTo>
                <a:lnTo>
                  <a:pt x="200528" y="58887"/>
                </a:lnTo>
                <a:lnTo>
                  <a:pt x="202265" y="51958"/>
                </a:lnTo>
                <a:lnTo>
                  <a:pt x="203424" y="46069"/>
                </a:lnTo>
                <a:lnTo>
                  <a:pt x="202925" y="40873"/>
                </a:lnTo>
                <a:lnTo>
                  <a:pt x="201324" y="36139"/>
                </a:lnTo>
                <a:lnTo>
                  <a:pt x="198986" y="31713"/>
                </a:lnTo>
                <a:lnTo>
                  <a:pt x="196157" y="27492"/>
                </a:lnTo>
                <a:lnTo>
                  <a:pt x="193001" y="23408"/>
                </a:lnTo>
                <a:lnTo>
                  <a:pt x="189627" y="19415"/>
                </a:lnTo>
                <a:lnTo>
                  <a:pt x="184838" y="16754"/>
                </a:lnTo>
                <a:lnTo>
                  <a:pt x="179105" y="14980"/>
                </a:lnTo>
                <a:lnTo>
                  <a:pt x="172744" y="13796"/>
                </a:lnTo>
                <a:lnTo>
                  <a:pt x="165962" y="14278"/>
                </a:lnTo>
                <a:lnTo>
                  <a:pt x="158901" y="15869"/>
                </a:lnTo>
                <a:lnTo>
                  <a:pt x="151654" y="18199"/>
                </a:lnTo>
                <a:lnTo>
                  <a:pt x="144282" y="21023"/>
                </a:lnTo>
                <a:lnTo>
                  <a:pt x="136828" y="24175"/>
                </a:lnTo>
                <a:lnTo>
                  <a:pt x="129319" y="27547"/>
                </a:lnTo>
                <a:lnTo>
                  <a:pt x="114201" y="34680"/>
                </a:lnTo>
                <a:lnTo>
                  <a:pt x="83801" y="49607"/>
                </a:lnTo>
                <a:lnTo>
                  <a:pt x="77457" y="54662"/>
                </a:lnTo>
                <a:lnTo>
                  <a:pt x="71958" y="60571"/>
                </a:lnTo>
                <a:lnTo>
                  <a:pt x="67022" y="67051"/>
                </a:lnTo>
                <a:lnTo>
                  <a:pt x="62460" y="72641"/>
                </a:lnTo>
                <a:lnTo>
                  <a:pt x="58151" y="77638"/>
                </a:lnTo>
                <a:lnTo>
                  <a:pt x="54007" y="82239"/>
                </a:lnTo>
                <a:lnTo>
                  <a:pt x="51244" y="87846"/>
                </a:lnTo>
                <a:lnTo>
                  <a:pt x="49403" y="94124"/>
                </a:lnTo>
                <a:lnTo>
                  <a:pt x="48175" y="100850"/>
                </a:lnTo>
                <a:lnTo>
                  <a:pt x="47357" y="106603"/>
                </a:lnTo>
                <a:lnTo>
                  <a:pt x="46811" y="111709"/>
                </a:lnTo>
                <a:lnTo>
                  <a:pt x="46447" y="116383"/>
                </a:lnTo>
                <a:lnTo>
                  <a:pt x="48745" y="119499"/>
                </a:lnTo>
                <a:lnTo>
                  <a:pt x="52816" y="121576"/>
                </a:lnTo>
                <a:lnTo>
                  <a:pt x="58070" y="122961"/>
                </a:lnTo>
                <a:lnTo>
                  <a:pt x="64113" y="123884"/>
                </a:lnTo>
                <a:lnTo>
                  <a:pt x="70682" y="124499"/>
                </a:lnTo>
                <a:lnTo>
                  <a:pt x="77601" y="124910"/>
                </a:lnTo>
                <a:lnTo>
                  <a:pt x="84754" y="123913"/>
                </a:lnTo>
                <a:lnTo>
                  <a:pt x="92062" y="121979"/>
                </a:lnTo>
                <a:lnTo>
                  <a:pt x="99475" y="119419"/>
                </a:lnTo>
                <a:lnTo>
                  <a:pt x="105686" y="115173"/>
                </a:lnTo>
                <a:lnTo>
                  <a:pt x="111097" y="109802"/>
                </a:lnTo>
                <a:lnTo>
                  <a:pt x="115975" y="103682"/>
                </a:lnTo>
                <a:lnTo>
                  <a:pt x="121766" y="98331"/>
                </a:lnTo>
                <a:lnTo>
                  <a:pt x="128168" y="93494"/>
                </a:lnTo>
                <a:lnTo>
                  <a:pt x="134975" y="89000"/>
                </a:lnTo>
                <a:lnTo>
                  <a:pt x="142053" y="83463"/>
                </a:lnTo>
                <a:lnTo>
                  <a:pt x="149312" y="77232"/>
                </a:lnTo>
                <a:lnTo>
                  <a:pt x="156691" y="70538"/>
                </a:lnTo>
                <a:lnTo>
                  <a:pt x="162881" y="63536"/>
                </a:lnTo>
                <a:lnTo>
                  <a:pt x="168277" y="56327"/>
                </a:lnTo>
                <a:lnTo>
                  <a:pt x="173145" y="48982"/>
                </a:lnTo>
                <a:lnTo>
                  <a:pt x="176390" y="42815"/>
                </a:lnTo>
                <a:lnTo>
                  <a:pt x="178553" y="37433"/>
                </a:lnTo>
                <a:lnTo>
                  <a:pt x="179995" y="32576"/>
                </a:lnTo>
                <a:lnTo>
                  <a:pt x="179687" y="28067"/>
                </a:lnTo>
                <a:lnTo>
                  <a:pt x="178211" y="23792"/>
                </a:lnTo>
                <a:lnTo>
                  <a:pt x="175957" y="19671"/>
                </a:lnTo>
                <a:lnTo>
                  <a:pt x="173185" y="15654"/>
                </a:lnTo>
                <a:lnTo>
                  <a:pt x="170066" y="11706"/>
                </a:lnTo>
                <a:lnTo>
                  <a:pt x="166718" y="7805"/>
                </a:lnTo>
                <a:lnTo>
                  <a:pt x="161945" y="5203"/>
                </a:lnTo>
                <a:lnTo>
                  <a:pt x="156223" y="3469"/>
                </a:lnTo>
                <a:lnTo>
                  <a:pt x="149869" y="2313"/>
                </a:lnTo>
                <a:lnTo>
                  <a:pt x="141823" y="1542"/>
                </a:lnTo>
                <a:lnTo>
                  <a:pt x="132648" y="1028"/>
                </a:lnTo>
                <a:lnTo>
                  <a:pt x="122722" y="685"/>
                </a:lnTo>
                <a:lnTo>
                  <a:pt x="113564" y="1727"/>
                </a:lnTo>
                <a:lnTo>
                  <a:pt x="104920" y="3692"/>
                </a:lnTo>
                <a:lnTo>
                  <a:pt x="77230" y="12524"/>
                </a:lnTo>
                <a:lnTo>
                  <a:pt x="66726" y="15970"/>
                </a:lnTo>
                <a:lnTo>
                  <a:pt x="58454" y="20807"/>
                </a:lnTo>
                <a:lnTo>
                  <a:pt x="51670" y="26571"/>
                </a:lnTo>
                <a:lnTo>
                  <a:pt x="45877" y="32954"/>
                </a:lnTo>
                <a:lnTo>
                  <a:pt x="38204" y="39750"/>
                </a:lnTo>
                <a:lnTo>
                  <a:pt x="29279" y="46820"/>
                </a:lnTo>
                <a:lnTo>
                  <a:pt x="19519" y="54073"/>
                </a:lnTo>
                <a:lnTo>
                  <a:pt x="13013" y="60179"/>
                </a:lnTo>
                <a:lnTo>
                  <a:pt x="8675" y="65520"/>
                </a:lnTo>
                <a:lnTo>
                  <a:pt x="0" y="80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"/>
          <p:cNvSpPr/>
          <p:nvPr/>
        </p:nvSpPr>
        <p:spPr>
          <a:xfrm>
            <a:off x="6275340" y="5474969"/>
            <a:ext cx="190365" cy="136959"/>
          </a:xfrm>
          <a:custGeom>
            <a:avLst/>
            <a:gdLst/>
            <a:ahLst/>
            <a:cxnLst/>
            <a:rect l="0" t="0" r="0" b="0"/>
            <a:pathLst>
              <a:path w="190365" h="136959">
                <a:moveTo>
                  <a:pt x="114030" y="0"/>
                </a:moveTo>
                <a:lnTo>
                  <a:pt x="107962" y="0"/>
                </a:lnTo>
                <a:lnTo>
                  <a:pt x="102364" y="1270"/>
                </a:lnTo>
                <a:lnTo>
                  <a:pt x="94823" y="3387"/>
                </a:lnTo>
                <a:lnTo>
                  <a:pt x="85985" y="6068"/>
                </a:lnTo>
                <a:lnTo>
                  <a:pt x="76283" y="10395"/>
                </a:lnTo>
                <a:lnTo>
                  <a:pt x="66005" y="15821"/>
                </a:lnTo>
                <a:lnTo>
                  <a:pt x="55343" y="21977"/>
                </a:lnTo>
                <a:lnTo>
                  <a:pt x="45695" y="28621"/>
                </a:lnTo>
                <a:lnTo>
                  <a:pt x="36723" y="35591"/>
                </a:lnTo>
                <a:lnTo>
                  <a:pt x="28202" y="42778"/>
                </a:lnTo>
                <a:lnTo>
                  <a:pt x="21252" y="48839"/>
                </a:lnTo>
                <a:lnTo>
                  <a:pt x="10142" y="58959"/>
                </a:lnTo>
                <a:lnTo>
                  <a:pt x="6671" y="63436"/>
                </a:lnTo>
                <a:lnTo>
                  <a:pt x="4357" y="67691"/>
                </a:lnTo>
                <a:lnTo>
                  <a:pt x="2814" y="71797"/>
                </a:lnTo>
                <a:lnTo>
                  <a:pt x="1786" y="77075"/>
                </a:lnTo>
                <a:lnTo>
                  <a:pt x="1100" y="83133"/>
                </a:lnTo>
                <a:lnTo>
                  <a:pt x="643" y="89713"/>
                </a:lnTo>
                <a:lnTo>
                  <a:pt x="135" y="100409"/>
                </a:lnTo>
                <a:lnTo>
                  <a:pt x="0" y="105040"/>
                </a:lnTo>
                <a:lnTo>
                  <a:pt x="1180" y="109396"/>
                </a:lnTo>
                <a:lnTo>
                  <a:pt x="3236" y="113571"/>
                </a:lnTo>
                <a:lnTo>
                  <a:pt x="5878" y="117624"/>
                </a:lnTo>
                <a:lnTo>
                  <a:pt x="10178" y="121596"/>
                </a:lnTo>
                <a:lnTo>
                  <a:pt x="15585" y="125515"/>
                </a:lnTo>
                <a:lnTo>
                  <a:pt x="21730" y="129397"/>
                </a:lnTo>
                <a:lnTo>
                  <a:pt x="28367" y="131985"/>
                </a:lnTo>
                <a:lnTo>
                  <a:pt x="35331" y="133710"/>
                </a:lnTo>
                <a:lnTo>
                  <a:pt x="42514" y="134860"/>
                </a:lnTo>
                <a:lnTo>
                  <a:pt x="49842" y="135627"/>
                </a:lnTo>
                <a:lnTo>
                  <a:pt x="57268" y="136138"/>
                </a:lnTo>
                <a:lnTo>
                  <a:pt x="64759" y="136479"/>
                </a:lnTo>
                <a:lnTo>
                  <a:pt x="79855" y="136858"/>
                </a:lnTo>
                <a:lnTo>
                  <a:pt x="87436" y="136958"/>
                </a:lnTo>
                <a:lnTo>
                  <a:pt x="97571" y="134486"/>
                </a:lnTo>
                <a:lnTo>
                  <a:pt x="109407" y="130297"/>
                </a:lnTo>
                <a:lnTo>
                  <a:pt x="122378" y="124965"/>
                </a:lnTo>
                <a:lnTo>
                  <a:pt x="134835" y="120140"/>
                </a:lnTo>
                <a:lnTo>
                  <a:pt x="158836" y="111393"/>
                </a:lnTo>
                <a:lnTo>
                  <a:pt x="168030" y="107282"/>
                </a:lnTo>
                <a:lnTo>
                  <a:pt x="175430" y="103271"/>
                </a:lnTo>
                <a:lnTo>
                  <a:pt x="181634" y="99328"/>
                </a:lnTo>
                <a:lnTo>
                  <a:pt x="185769" y="94159"/>
                </a:lnTo>
                <a:lnTo>
                  <a:pt x="188526" y="88173"/>
                </a:lnTo>
                <a:lnTo>
                  <a:pt x="190364" y="81642"/>
                </a:lnTo>
                <a:lnTo>
                  <a:pt x="190319" y="76018"/>
                </a:lnTo>
                <a:lnTo>
                  <a:pt x="189019" y="70999"/>
                </a:lnTo>
                <a:lnTo>
                  <a:pt x="186882" y="66383"/>
                </a:lnTo>
                <a:lnTo>
                  <a:pt x="184188" y="62035"/>
                </a:lnTo>
                <a:lnTo>
                  <a:pt x="181122" y="57867"/>
                </a:lnTo>
                <a:lnTo>
                  <a:pt x="177807" y="53819"/>
                </a:lnTo>
                <a:lnTo>
                  <a:pt x="173058" y="49849"/>
                </a:lnTo>
                <a:lnTo>
                  <a:pt x="167352" y="45933"/>
                </a:lnTo>
                <a:lnTo>
                  <a:pt x="161008" y="42052"/>
                </a:lnTo>
                <a:lnTo>
                  <a:pt x="152968" y="38195"/>
                </a:lnTo>
                <a:lnTo>
                  <a:pt x="143799" y="34354"/>
                </a:lnTo>
                <a:lnTo>
                  <a:pt x="133876" y="30522"/>
                </a:lnTo>
                <a:lnTo>
                  <a:pt x="124721" y="27968"/>
                </a:lnTo>
                <a:lnTo>
                  <a:pt x="116077" y="26266"/>
                </a:lnTo>
                <a:lnTo>
                  <a:pt x="107775" y="25131"/>
                </a:lnTo>
                <a:lnTo>
                  <a:pt x="99699" y="24374"/>
                </a:lnTo>
                <a:lnTo>
                  <a:pt x="91776" y="23870"/>
                </a:lnTo>
                <a:lnTo>
                  <a:pt x="76199" y="23309"/>
                </a:lnTo>
                <a:lnTo>
                  <a:pt x="60809" y="23060"/>
                </a:lnTo>
                <a:lnTo>
                  <a:pt x="51879" y="24263"/>
                </a:lnTo>
                <a:lnTo>
                  <a:pt x="42116" y="26336"/>
                </a:lnTo>
                <a:lnTo>
                  <a:pt x="31797" y="28987"/>
                </a:lnTo>
                <a:lnTo>
                  <a:pt x="24918" y="32025"/>
                </a:lnTo>
                <a:lnTo>
                  <a:pt x="20332" y="35320"/>
                </a:lnTo>
                <a:lnTo>
                  <a:pt x="17274" y="38787"/>
                </a:lnTo>
                <a:lnTo>
                  <a:pt x="15236" y="42368"/>
                </a:lnTo>
                <a:lnTo>
                  <a:pt x="13878" y="46026"/>
                </a:lnTo>
                <a:lnTo>
                  <a:pt x="12971" y="49734"/>
                </a:lnTo>
                <a:lnTo>
                  <a:pt x="13637" y="52206"/>
                </a:lnTo>
                <a:lnTo>
                  <a:pt x="15351" y="53854"/>
                </a:lnTo>
                <a:lnTo>
                  <a:pt x="22589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"/>
          <p:cNvSpPr/>
          <p:nvPr/>
        </p:nvSpPr>
        <p:spPr>
          <a:xfrm>
            <a:off x="3977640" y="3348989"/>
            <a:ext cx="468631" cy="548641"/>
          </a:xfrm>
          <a:custGeom>
            <a:avLst/>
            <a:gdLst/>
            <a:ahLst/>
            <a:cxnLst/>
            <a:rect l="0" t="0" r="0" b="0"/>
            <a:pathLst>
              <a:path w="468631" h="548641">
                <a:moveTo>
                  <a:pt x="0" y="0"/>
                </a:moveTo>
                <a:lnTo>
                  <a:pt x="37885" y="37886"/>
                </a:lnTo>
                <a:lnTo>
                  <a:pt x="54467" y="58277"/>
                </a:lnTo>
                <a:lnTo>
                  <a:pt x="119996" y="143562"/>
                </a:lnTo>
                <a:lnTo>
                  <a:pt x="137147" y="164288"/>
                </a:lnTo>
                <a:lnTo>
                  <a:pt x="152391" y="181916"/>
                </a:lnTo>
                <a:lnTo>
                  <a:pt x="165094" y="198747"/>
                </a:lnTo>
                <a:lnTo>
                  <a:pt x="176103" y="215048"/>
                </a:lnTo>
                <a:lnTo>
                  <a:pt x="195108" y="245437"/>
                </a:lnTo>
                <a:lnTo>
                  <a:pt x="234778" y="306151"/>
                </a:lnTo>
                <a:lnTo>
                  <a:pt x="247959" y="326021"/>
                </a:lnTo>
                <a:lnTo>
                  <a:pt x="260555" y="341807"/>
                </a:lnTo>
                <a:lnTo>
                  <a:pt x="272764" y="354872"/>
                </a:lnTo>
                <a:lnTo>
                  <a:pt x="284712" y="366121"/>
                </a:lnTo>
                <a:lnTo>
                  <a:pt x="299028" y="382511"/>
                </a:lnTo>
                <a:lnTo>
                  <a:pt x="314922" y="402328"/>
                </a:lnTo>
                <a:lnTo>
                  <a:pt x="331868" y="424429"/>
                </a:lnTo>
                <a:lnTo>
                  <a:pt x="348245" y="444243"/>
                </a:lnTo>
                <a:lnTo>
                  <a:pt x="364243" y="462532"/>
                </a:lnTo>
                <a:lnTo>
                  <a:pt x="379989" y="479805"/>
                </a:lnTo>
                <a:lnTo>
                  <a:pt x="394296" y="493860"/>
                </a:lnTo>
                <a:lnTo>
                  <a:pt x="407644" y="505770"/>
                </a:lnTo>
                <a:lnTo>
                  <a:pt x="420352" y="516251"/>
                </a:lnTo>
                <a:lnTo>
                  <a:pt x="431365" y="524507"/>
                </a:lnTo>
                <a:lnTo>
                  <a:pt x="441246" y="531281"/>
                </a:lnTo>
                <a:lnTo>
                  <a:pt x="46863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"/>
          <p:cNvSpPr/>
          <p:nvPr/>
        </p:nvSpPr>
        <p:spPr>
          <a:xfrm>
            <a:off x="4194809" y="4526279"/>
            <a:ext cx="297182" cy="640081"/>
          </a:xfrm>
          <a:custGeom>
            <a:avLst/>
            <a:gdLst/>
            <a:ahLst/>
            <a:cxnLst/>
            <a:rect l="0" t="0" r="0" b="0"/>
            <a:pathLst>
              <a:path w="297182" h="640081">
                <a:moveTo>
                  <a:pt x="297181" y="0"/>
                </a:moveTo>
                <a:lnTo>
                  <a:pt x="297181" y="30339"/>
                </a:lnTo>
                <a:lnTo>
                  <a:pt x="293370" y="49436"/>
                </a:lnTo>
                <a:lnTo>
                  <a:pt x="287020" y="72328"/>
                </a:lnTo>
                <a:lnTo>
                  <a:pt x="272345" y="119776"/>
                </a:lnTo>
                <a:lnTo>
                  <a:pt x="261589" y="157797"/>
                </a:lnTo>
                <a:lnTo>
                  <a:pt x="251863" y="181398"/>
                </a:lnTo>
                <a:lnTo>
                  <a:pt x="239029" y="208562"/>
                </a:lnTo>
                <a:lnTo>
                  <a:pt x="224123" y="238102"/>
                </a:lnTo>
                <a:lnTo>
                  <a:pt x="207835" y="267955"/>
                </a:lnTo>
                <a:lnTo>
                  <a:pt x="172805" y="328218"/>
                </a:lnTo>
                <a:lnTo>
                  <a:pt x="129518" y="401062"/>
                </a:lnTo>
                <a:lnTo>
                  <a:pt x="118095" y="421045"/>
                </a:lnTo>
                <a:lnTo>
                  <a:pt x="89884" y="472170"/>
                </a:lnTo>
                <a:lnTo>
                  <a:pt x="81513" y="486230"/>
                </a:lnTo>
                <a:lnTo>
                  <a:pt x="65438" y="512012"/>
                </a:lnTo>
                <a:lnTo>
                  <a:pt x="49828" y="536171"/>
                </a:lnTo>
                <a:lnTo>
                  <a:pt x="43379" y="546678"/>
                </a:lnTo>
                <a:lnTo>
                  <a:pt x="37809" y="556222"/>
                </a:lnTo>
                <a:lnTo>
                  <a:pt x="28234" y="573600"/>
                </a:lnTo>
                <a:lnTo>
                  <a:pt x="15704" y="597664"/>
                </a:lnTo>
                <a:lnTo>
                  <a:pt x="11740" y="605453"/>
                </a:lnTo>
                <a:lnTo>
                  <a:pt x="0" y="640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"/>
          <p:cNvSpPr/>
          <p:nvPr/>
        </p:nvSpPr>
        <p:spPr>
          <a:xfrm>
            <a:off x="7031687" y="3863339"/>
            <a:ext cx="145678" cy="100746"/>
          </a:xfrm>
          <a:custGeom>
            <a:avLst/>
            <a:gdLst/>
            <a:ahLst/>
            <a:cxnLst/>
            <a:rect l="0" t="0" r="0" b="0"/>
            <a:pathLst>
              <a:path w="145678" h="100746">
                <a:moveTo>
                  <a:pt x="123493" y="11431"/>
                </a:moveTo>
                <a:lnTo>
                  <a:pt x="113651" y="1589"/>
                </a:lnTo>
                <a:lnTo>
                  <a:pt x="108042" y="2330"/>
                </a:lnTo>
                <a:lnTo>
                  <a:pt x="99222" y="4093"/>
                </a:lnTo>
                <a:lnTo>
                  <a:pt x="88262" y="6539"/>
                </a:lnTo>
                <a:lnTo>
                  <a:pt x="79685" y="9439"/>
                </a:lnTo>
                <a:lnTo>
                  <a:pt x="72698" y="12643"/>
                </a:lnTo>
                <a:lnTo>
                  <a:pt x="66769" y="16049"/>
                </a:lnTo>
                <a:lnTo>
                  <a:pt x="57737" y="22129"/>
                </a:lnTo>
                <a:lnTo>
                  <a:pt x="34154" y="39046"/>
                </a:lnTo>
                <a:lnTo>
                  <a:pt x="25834" y="46351"/>
                </a:lnTo>
                <a:lnTo>
                  <a:pt x="20287" y="52490"/>
                </a:lnTo>
                <a:lnTo>
                  <a:pt x="16588" y="57854"/>
                </a:lnTo>
                <a:lnTo>
                  <a:pt x="12854" y="62700"/>
                </a:lnTo>
                <a:lnTo>
                  <a:pt x="9094" y="67200"/>
                </a:lnTo>
                <a:lnTo>
                  <a:pt x="0" y="77480"/>
                </a:lnTo>
                <a:lnTo>
                  <a:pt x="524" y="79593"/>
                </a:lnTo>
                <a:lnTo>
                  <a:pt x="2144" y="82272"/>
                </a:lnTo>
                <a:lnTo>
                  <a:pt x="4494" y="85328"/>
                </a:lnTo>
                <a:lnTo>
                  <a:pt x="7330" y="88636"/>
                </a:lnTo>
                <a:lnTo>
                  <a:pt x="10490" y="92111"/>
                </a:lnTo>
                <a:lnTo>
                  <a:pt x="13868" y="95698"/>
                </a:lnTo>
                <a:lnTo>
                  <a:pt x="18660" y="98088"/>
                </a:lnTo>
                <a:lnTo>
                  <a:pt x="24394" y="99683"/>
                </a:lnTo>
                <a:lnTo>
                  <a:pt x="30757" y="100745"/>
                </a:lnTo>
                <a:lnTo>
                  <a:pt x="40079" y="98914"/>
                </a:lnTo>
                <a:lnTo>
                  <a:pt x="51373" y="95153"/>
                </a:lnTo>
                <a:lnTo>
                  <a:pt x="63983" y="90105"/>
                </a:lnTo>
                <a:lnTo>
                  <a:pt x="74930" y="85470"/>
                </a:lnTo>
                <a:lnTo>
                  <a:pt x="93866" y="76934"/>
                </a:lnTo>
                <a:lnTo>
                  <a:pt x="99931" y="72879"/>
                </a:lnTo>
                <a:lnTo>
                  <a:pt x="103975" y="68906"/>
                </a:lnTo>
                <a:lnTo>
                  <a:pt x="106671" y="64988"/>
                </a:lnTo>
                <a:lnTo>
                  <a:pt x="105928" y="62375"/>
                </a:lnTo>
                <a:lnTo>
                  <a:pt x="102893" y="60634"/>
                </a:lnTo>
                <a:lnTo>
                  <a:pt x="98329" y="59473"/>
                </a:lnTo>
                <a:lnTo>
                  <a:pt x="94017" y="58699"/>
                </a:lnTo>
                <a:lnTo>
                  <a:pt x="89872" y="58182"/>
                </a:lnTo>
                <a:lnTo>
                  <a:pt x="85839" y="57839"/>
                </a:lnTo>
                <a:lnTo>
                  <a:pt x="80610" y="58879"/>
                </a:lnTo>
                <a:lnTo>
                  <a:pt x="74584" y="60843"/>
                </a:lnTo>
                <a:lnTo>
                  <a:pt x="68027" y="63422"/>
                </a:lnTo>
                <a:lnTo>
                  <a:pt x="62386" y="66411"/>
                </a:lnTo>
                <a:lnTo>
                  <a:pt x="57355" y="69675"/>
                </a:lnTo>
                <a:lnTo>
                  <a:pt x="46223" y="77969"/>
                </a:lnTo>
                <a:lnTo>
                  <a:pt x="45309" y="79919"/>
                </a:lnTo>
                <a:lnTo>
                  <a:pt x="44701" y="82490"/>
                </a:lnTo>
                <a:lnTo>
                  <a:pt x="44295" y="85473"/>
                </a:lnTo>
                <a:lnTo>
                  <a:pt x="45294" y="87462"/>
                </a:lnTo>
                <a:lnTo>
                  <a:pt x="47230" y="88788"/>
                </a:lnTo>
                <a:lnTo>
                  <a:pt x="49790" y="89673"/>
                </a:lnTo>
                <a:lnTo>
                  <a:pt x="52768" y="90262"/>
                </a:lnTo>
                <a:lnTo>
                  <a:pt x="56023" y="90655"/>
                </a:lnTo>
                <a:lnTo>
                  <a:pt x="59463" y="90916"/>
                </a:lnTo>
                <a:lnTo>
                  <a:pt x="73445" y="91208"/>
                </a:lnTo>
                <a:lnTo>
                  <a:pt x="82507" y="91285"/>
                </a:lnTo>
                <a:lnTo>
                  <a:pt x="89819" y="90067"/>
                </a:lnTo>
                <a:lnTo>
                  <a:pt x="95964" y="87985"/>
                </a:lnTo>
                <a:lnTo>
                  <a:pt x="101330" y="85327"/>
                </a:lnTo>
                <a:lnTo>
                  <a:pt x="106178" y="83555"/>
                </a:lnTo>
                <a:lnTo>
                  <a:pt x="110679" y="82373"/>
                </a:lnTo>
                <a:lnTo>
                  <a:pt x="114950" y="81586"/>
                </a:lnTo>
                <a:lnTo>
                  <a:pt x="119067" y="79791"/>
                </a:lnTo>
                <a:lnTo>
                  <a:pt x="123083" y="77324"/>
                </a:lnTo>
                <a:lnTo>
                  <a:pt x="127030" y="74409"/>
                </a:lnTo>
                <a:lnTo>
                  <a:pt x="130930" y="71197"/>
                </a:lnTo>
                <a:lnTo>
                  <a:pt x="134801" y="67785"/>
                </a:lnTo>
                <a:lnTo>
                  <a:pt x="138652" y="64240"/>
                </a:lnTo>
                <a:lnTo>
                  <a:pt x="141219" y="60607"/>
                </a:lnTo>
                <a:lnTo>
                  <a:pt x="142930" y="56915"/>
                </a:lnTo>
                <a:lnTo>
                  <a:pt x="144071" y="53183"/>
                </a:lnTo>
                <a:lnTo>
                  <a:pt x="144832" y="46886"/>
                </a:lnTo>
                <a:lnTo>
                  <a:pt x="145339" y="38877"/>
                </a:lnTo>
                <a:lnTo>
                  <a:pt x="145677" y="29729"/>
                </a:lnTo>
                <a:lnTo>
                  <a:pt x="144632" y="22359"/>
                </a:lnTo>
                <a:lnTo>
                  <a:pt x="142665" y="16176"/>
                </a:lnTo>
                <a:lnTo>
                  <a:pt x="1349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"/>
          <p:cNvSpPr/>
          <p:nvPr/>
        </p:nvSpPr>
        <p:spPr>
          <a:xfrm>
            <a:off x="5863590" y="2377439"/>
            <a:ext cx="1211580" cy="1634491"/>
          </a:xfrm>
          <a:custGeom>
            <a:avLst/>
            <a:gdLst/>
            <a:ahLst/>
            <a:cxnLst/>
            <a:rect l="0" t="0" r="0" b="0"/>
            <a:pathLst>
              <a:path w="1211580" h="1634491">
                <a:moveTo>
                  <a:pt x="0" y="0"/>
                </a:moveTo>
                <a:lnTo>
                  <a:pt x="25870" y="28411"/>
                </a:lnTo>
                <a:lnTo>
                  <a:pt x="68225" y="80361"/>
                </a:lnTo>
                <a:lnTo>
                  <a:pt x="100595" y="122076"/>
                </a:lnTo>
                <a:lnTo>
                  <a:pt x="129712" y="166981"/>
                </a:lnTo>
                <a:lnTo>
                  <a:pt x="142740" y="191054"/>
                </a:lnTo>
                <a:lnTo>
                  <a:pt x="179303" y="241358"/>
                </a:lnTo>
                <a:lnTo>
                  <a:pt x="214134" y="286849"/>
                </a:lnTo>
                <a:lnTo>
                  <a:pt x="238680" y="325609"/>
                </a:lnTo>
                <a:lnTo>
                  <a:pt x="262290" y="364425"/>
                </a:lnTo>
                <a:lnTo>
                  <a:pt x="297002" y="411508"/>
                </a:lnTo>
                <a:lnTo>
                  <a:pt x="319961" y="450863"/>
                </a:lnTo>
                <a:lnTo>
                  <a:pt x="354306" y="497656"/>
                </a:lnTo>
                <a:lnTo>
                  <a:pt x="419135" y="583174"/>
                </a:lnTo>
                <a:lnTo>
                  <a:pt x="450013" y="631404"/>
                </a:lnTo>
                <a:lnTo>
                  <a:pt x="475249" y="671800"/>
                </a:lnTo>
                <a:lnTo>
                  <a:pt x="521882" y="742725"/>
                </a:lnTo>
                <a:lnTo>
                  <a:pt x="540961" y="766930"/>
                </a:lnTo>
                <a:lnTo>
                  <a:pt x="599414" y="837851"/>
                </a:lnTo>
                <a:lnTo>
                  <a:pt x="629479" y="876068"/>
                </a:lnTo>
                <a:lnTo>
                  <a:pt x="686591" y="952397"/>
                </a:lnTo>
                <a:lnTo>
                  <a:pt x="756590" y="1048566"/>
                </a:lnTo>
                <a:lnTo>
                  <a:pt x="778713" y="1082585"/>
                </a:lnTo>
                <a:lnTo>
                  <a:pt x="801082" y="1119233"/>
                </a:lnTo>
                <a:lnTo>
                  <a:pt x="823614" y="1157636"/>
                </a:lnTo>
                <a:lnTo>
                  <a:pt x="844986" y="1192127"/>
                </a:lnTo>
                <a:lnTo>
                  <a:pt x="885666" y="1254158"/>
                </a:lnTo>
                <a:lnTo>
                  <a:pt x="918139" y="1301200"/>
                </a:lnTo>
                <a:lnTo>
                  <a:pt x="945271" y="1337772"/>
                </a:lnTo>
                <a:lnTo>
                  <a:pt x="979427" y="1377240"/>
                </a:lnTo>
                <a:lnTo>
                  <a:pt x="1013749" y="1413603"/>
                </a:lnTo>
                <a:lnTo>
                  <a:pt x="1054861" y="1454904"/>
                </a:lnTo>
                <a:lnTo>
                  <a:pt x="1057570" y="1458886"/>
                </a:lnTo>
                <a:lnTo>
                  <a:pt x="1062654" y="1470559"/>
                </a:lnTo>
                <a:lnTo>
                  <a:pt x="1075106" y="1485880"/>
                </a:lnTo>
                <a:lnTo>
                  <a:pt x="1078687" y="1489697"/>
                </a:lnTo>
                <a:lnTo>
                  <a:pt x="1081075" y="1493511"/>
                </a:lnTo>
                <a:lnTo>
                  <a:pt x="1095504" y="1527773"/>
                </a:lnTo>
                <a:lnTo>
                  <a:pt x="1118033" y="1552321"/>
                </a:lnTo>
                <a:lnTo>
                  <a:pt x="1131389" y="1564449"/>
                </a:lnTo>
                <a:lnTo>
                  <a:pt x="1168081" y="1593374"/>
                </a:lnTo>
                <a:lnTo>
                  <a:pt x="1211579" y="16344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"/>
          <p:cNvSpPr/>
          <p:nvPr/>
        </p:nvSpPr>
        <p:spPr>
          <a:xfrm>
            <a:off x="6229350" y="4000500"/>
            <a:ext cx="777241" cy="1565910"/>
          </a:xfrm>
          <a:custGeom>
            <a:avLst/>
            <a:gdLst/>
            <a:ahLst/>
            <a:cxnLst/>
            <a:rect l="0" t="0" r="0" b="0"/>
            <a:pathLst>
              <a:path w="777241" h="1565910">
                <a:moveTo>
                  <a:pt x="777240" y="0"/>
                </a:moveTo>
                <a:lnTo>
                  <a:pt x="771172" y="6067"/>
                </a:lnTo>
                <a:lnTo>
                  <a:pt x="769384" y="9125"/>
                </a:lnTo>
                <a:lnTo>
                  <a:pt x="760212" y="32935"/>
                </a:lnTo>
                <a:lnTo>
                  <a:pt x="737905" y="72271"/>
                </a:lnTo>
                <a:lnTo>
                  <a:pt x="721235" y="99430"/>
                </a:lnTo>
                <a:lnTo>
                  <a:pt x="697569" y="132754"/>
                </a:lnTo>
                <a:lnTo>
                  <a:pt x="674470" y="162101"/>
                </a:lnTo>
                <a:lnTo>
                  <a:pt x="660444" y="183805"/>
                </a:lnTo>
                <a:lnTo>
                  <a:pt x="644138" y="216174"/>
                </a:lnTo>
                <a:lnTo>
                  <a:pt x="594151" y="286472"/>
                </a:lnTo>
                <a:lnTo>
                  <a:pt x="571438" y="323640"/>
                </a:lnTo>
                <a:lnTo>
                  <a:pt x="548621" y="363440"/>
                </a:lnTo>
                <a:lnTo>
                  <a:pt x="525774" y="399362"/>
                </a:lnTo>
                <a:lnTo>
                  <a:pt x="506727" y="431494"/>
                </a:lnTo>
                <a:lnTo>
                  <a:pt x="477095" y="488108"/>
                </a:lnTo>
                <a:lnTo>
                  <a:pt x="456305" y="535283"/>
                </a:lnTo>
                <a:lnTo>
                  <a:pt x="441562" y="571913"/>
                </a:lnTo>
                <a:lnTo>
                  <a:pt x="426542" y="600893"/>
                </a:lnTo>
                <a:lnTo>
                  <a:pt x="415172" y="627925"/>
                </a:lnTo>
                <a:lnTo>
                  <a:pt x="385605" y="705374"/>
                </a:lnTo>
                <a:lnTo>
                  <a:pt x="351460" y="800396"/>
                </a:lnTo>
                <a:lnTo>
                  <a:pt x="333581" y="842141"/>
                </a:lnTo>
                <a:lnTo>
                  <a:pt x="313358" y="881015"/>
                </a:lnTo>
                <a:lnTo>
                  <a:pt x="283203" y="936392"/>
                </a:lnTo>
                <a:lnTo>
                  <a:pt x="270082" y="963351"/>
                </a:lnTo>
                <a:lnTo>
                  <a:pt x="258794" y="988944"/>
                </a:lnTo>
                <a:lnTo>
                  <a:pt x="222428" y="1078702"/>
                </a:lnTo>
                <a:lnTo>
                  <a:pt x="211786" y="1102674"/>
                </a:lnTo>
                <a:lnTo>
                  <a:pt x="176345" y="1177336"/>
                </a:lnTo>
                <a:lnTo>
                  <a:pt x="123515" y="1285817"/>
                </a:lnTo>
                <a:lnTo>
                  <a:pt x="91725" y="1354217"/>
                </a:lnTo>
                <a:lnTo>
                  <a:pt x="75120" y="1387951"/>
                </a:lnTo>
                <a:lnTo>
                  <a:pt x="43123" y="1449140"/>
                </a:lnTo>
                <a:lnTo>
                  <a:pt x="25515" y="1489035"/>
                </a:lnTo>
                <a:lnTo>
                  <a:pt x="12216" y="1522389"/>
                </a:lnTo>
                <a:lnTo>
                  <a:pt x="8144" y="1529275"/>
                </a:lnTo>
                <a:lnTo>
                  <a:pt x="3619" y="1543701"/>
                </a:lnTo>
                <a:lnTo>
                  <a:pt x="0" y="1565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"/>
          <p:cNvSpPr/>
          <p:nvPr/>
        </p:nvSpPr>
        <p:spPr>
          <a:xfrm>
            <a:off x="6217920" y="3143250"/>
            <a:ext cx="308611" cy="411480"/>
          </a:xfrm>
          <a:custGeom>
            <a:avLst/>
            <a:gdLst/>
            <a:ahLst/>
            <a:cxnLst/>
            <a:rect l="0" t="0" r="0" b="0"/>
            <a:pathLst>
              <a:path w="308611" h="411480">
                <a:moveTo>
                  <a:pt x="308610" y="0"/>
                </a:moveTo>
                <a:lnTo>
                  <a:pt x="302542" y="24271"/>
                </a:lnTo>
                <a:lnTo>
                  <a:pt x="298215" y="32690"/>
                </a:lnTo>
                <a:lnTo>
                  <a:pt x="292789" y="39573"/>
                </a:lnTo>
                <a:lnTo>
                  <a:pt x="286633" y="45432"/>
                </a:lnTo>
                <a:lnTo>
                  <a:pt x="276178" y="58228"/>
                </a:lnTo>
                <a:lnTo>
                  <a:pt x="247629" y="96152"/>
                </a:lnTo>
                <a:lnTo>
                  <a:pt x="223934" y="129094"/>
                </a:lnTo>
                <a:lnTo>
                  <a:pt x="214059" y="143212"/>
                </a:lnTo>
                <a:lnTo>
                  <a:pt x="201126" y="160245"/>
                </a:lnTo>
                <a:lnTo>
                  <a:pt x="122567" y="258357"/>
                </a:lnTo>
                <a:lnTo>
                  <a:pt x="109651" y="273838"/>
                </a:lnTo>
                <a:lnTo>
                  <a:pt x="98500" y="286698"/>
                </a:lnTo>
                <a:lnTo>
                  <a:pt x="88527" y="297812"/>
                </a:lnTo>
                <a:lnTo>
                  <a:pt x="63898" y="327094"/>
                </a:lnTo>
                <a:lnTo>
                  <a:pt x="50219" y="343792"/>
                </a:lnTo>
                <a:lnTo>
                  <a:pt x="39829" y="357465"/>
                </a:lnTo>
                <a:lnTo>
                  <a:pt x="31632" y="369120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"/>
          <p:cNvSpPr/>
          <p:nvPr/>
        </p:nvSpPr>
        <p:spPr>
          <a:xfrm>
            <a:off x="6343650" y="3257550"/>
            <a:ext cx="285751" cy="365760"/>
          </a:xfrm>
          <a:custGeom>
            <a:avLst/>
            <a:gdLst/>
            <a:ahLst/>
            <a:cxnLst/>
            <a:rect l="0" t="0" r="0" b="0"/>
            <a:pathLst>
              <a:path w="285751" h="365760">
                <a:moveTo>
                  <a:pt x="285750" y="0"/>
                </a:moveTo>
                <a:lnTo>
                  <a:pt x="279682" y="24271"/>
                </a:lnTo>
                <a:lnTo>
                  <a:pt x="275355" y="33960"/>
                </a:lnTo>
                <a:lnTo>
                  <a:pt x="269930" y="42960"/>
                </a:lnTo>
                <a:lnTo>
                  <a:pt x="263773" y="51499"/>
                </a:lnTo>
                <a:lnTo>
                  <a:pt x="258398" y="59733"/>
                </a:lnTo>
                <a:lnTo>
                  <a:pt x="253545" y="67762"/>
                </a:lnTo>
                <a:lnTo>
                  <a:pt x="249040" y="75655"/>
                </a:lnTo>
                <a:lnTo>
                  <a:pt x="230488" y="104744"/>
                </a:lnTo>
                <a:lnTo>
                  <a:pt x="218429" y="123169"/>
                </a:lnTo>
                <a:lnTo>
                  <a:pt x="202769" y="143073"/>
                </a:lnTo>
                <a:lnTo>
                  <a:pt x="184709" y="163961"/>
                </a:lnTo>
                <a:lnTo>
                  <a:pt x="165049" y="185508"/>
                </a:lnTo>
                <a:lnTo>
                  <a:pt x="149403" y="203681"/>
                </a:lnTo>
                <a:lnTo>
                  <a:pt x="136432" y="219608"/>
                </a:lnTo>
                <a:lnTo>
                  <a:pt x="125244" y="234035"/>
                </a:lnTo>
                <a:lnTo>
                  <a:pt x="108896" y="252543"/>
                </a:lnTo>
                <a:lnTo>
                  <a:pt x="67024" y="296815"/>
                </a:lnTo>
                <a:lnTo>
                  <a:pt x="49763" y="313446"/>
                </a:lnTo>
                <a:lnTo>
                  <a:pt x="35716" y="325804"/>
                </a:lnTo>
                <a:lnTo>
                  <a:pt x="23810" y="335312"/>
                </a:lnTo>
                <a:lnTo>
                  <a:pt x="15873" y="342921"/>
                </a:lnTo>
                <a:lnTo>
                  <a:pt x="10582" y="349264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"/>
          <p:cNvSpPr/>
          <p:nvPr/>
        </p:nvSpPr>
        <p:spPr>
          <a:xfrm>
            <a:off x="6435089" y="4274820"/>
            <a:ext cx="674371" cy="422910"/>
          </a:xfrm>
          <a:custGeom>
            <a:avLst/>
            <a:gdLst/>
            <a:ahLst/>
            <a:cxnLst/>
            <a:rect l="0" t="0" r="0" b="0"/>
            <a:pathLst>
              <a:path w="674371" h="422910">
                <a:moveTo>
                  <a:pt x="0" y="0"/>
                </a:moveTo>
                <a:lnTo>
                  <a:pt x="12136" y="12135"/>
                </a:lnTo>
                <a:lnTo>
                  <a:pt x="28254" y="24867"/>
                </a:lnTo>
                <a:lnTo>
                  <a:pt x="48117" y="38991"/>
                </a:lnTo>
                <a:lnTo>
                  <a:pt x="69646" y="53736"/>
                </a:lnTo>
                <a:lnTo>
                  <a:pt x="155057" y="108733"/>
                </a:lnTo>
                <a:lnTo>
                  <a:pt x="210903" y="146940"/>
                </a:lnTo>
                <a:lnTo>
                  <a:pt x="248251" y="170717"/>
                </a:lnTo>
                <a:lnTo>
                  <a:pt x="505909" y="326997"/>
                </a:lnTo>
                <a:lnTo>
                  <a:pt x="674370" y="422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"/>
          <p:cNvSpPr/>
          <p:nvPr/>
        </p:nvSpPr>
        <p:spPr>
          <a:xfrm>
            <a:off x="6412229" y="4514850"/>
            <a:ext cx="514352" cy="308610"/>
          </a:xfrm>
          <a:custGeom>
            <a:avLst/>
            <a:gdLst/>
            <a:ahLst/>
            <a:cxnLst/>
            <a:rect l="0" t="0" r="0" b="0"/>
            <a:pathLst>
              <a:path w="514352" h="308610">
                <a:moveTo>
                  <a:pt x="0" y="0"/>
                </a:moveTo>
                <a:lnTo>
                  <a:pt x="31819" y="31817"/>
                </a:lnTo>
                <a:lnTo>
                  <a:pt x="40263" y="37721"/>
                </a:lnTo>
                <a:lnTo>
                  <a:pt x="49702" y="42927"/>
                </a:lnTo>
                <a:lnTo>
                  <a:pt x="59805" y="47668"/>
                </a:lnTo>
                <a:lnTo>
                  <a:pt x="111671" y="76642"/>
                </a:lnTo>
                <a:lnTo>
                  <a:pt x="146838" y="96815"/>
                </a:lnTo>
                <a:lnTo>
                  <a:pt x="176632" y="112803"/>
                </a:lnTo>
                <a:lnTo>
                  <a:pt x="202844" y="126002"/>
                </a:lnTo>
                <a:lnTo>
                  <a:pt x="226670" y="137341"/>
                </a:lnTo>
                <a:lnTo>
                  <a:pt x="248903" y="148711"/>
                </a:lnTo>
                <a:lnTo>
                  <a:pt x="270076" y="160100"/>
                </a:lnTo>
                <a:lnTo>
                  <a:pt x="397892" y="231621"/>
                </a:lnTo>
                <a:lnTo>
                  <a:pt x="434652" y="253649"/>
                </a:lnTo>
                <a:lnTo>
                  <a:pt x="463689" y="271906"/>
                </a:lnTo>
                <a:lnTo>
                  <a:pt x="514351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"/>
          <p:cNvSpPr/>
          <p:nvPr/>
        </p:nvSpPr>
        <p:spPr>
          <a:xfrm>
            <a:off x="3303270" y="4366259"/>
            <a:ext cx="308610" cy="102871"/>
          </a:xfrm>
          <a:custGeom>
            <a:avLst/>
            <a:gdLst/>
            <a:ahLst/>
            <a:cxnLst/>
            <a:rect l="0" t="0" r="0" b="0"/>
            <a:pathLst>
              <a:path w="308610" h="102871">
                <a:moveTo>
                  <a:pt x="0" y="102870"/>
                </a:moveTo>
                <a:lnTo>
                  <a:pt x="24271" y="96803"/>
                </a:lnTo>
                <a:lnTo>
                  <a:pt x="33960" y="93745"/>
                </a:lnTo>
                <a:lnTo>
                  <a:pt x="42960" y="90437"/>
                </a:lnTo>
                <a:lnTo>
                  <a:pt x="51500" y="86962"/>
                </a:lnTo>
                <a:lnTo>
                  <a:pt x="61003" y="83374"/>
                </a:lnTo>
                <a:lnTo>
                  <a:pt x="81722" y="76002"/>
                </a:lnTo>
                <a:lnTo>
                  <a:pt x="148740" y="53323"/>
                </a:lnTo>
                <a:lnTo>
                  <a:pt x="185063" y="42326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2"/>
          <p:cNvSpPr/>
          <p:nvPr/>
        </p:nvSpPr>
        <p:spPr>
          <a:xfrm>
            <a:off x="4126229" y="4183379"/>
            <a:ext cx="388622" cy="102872"/>
          </a:xfrm>
          <a:custGeom>
            <a:avLst/>
            <a:gdLst/>
            <a:ahLst/>
            <a:cxnLst/>
            <a:rect l="0" t="0" r="0" b="0"/>
            <a:pathLst>
              <a:path w="388622" h="102872">
                <a:moveTo>
                  <a:pt x="0" y="102871"/>
                </a:moveTo>
                <a:lnTo>
                  <a:pt x="18204" y="96803"/>
                </a:lnTo>
                <a:lnTo>
                  <a:pt x="24836" y="93745"/>
                </a:lnTo>
                <a:lnTo>
                  <a:pt x="30528" y="90437"/>
                </a:lnTo>
                <a:lnTo>
                  <a:pt x="35592" y="86962"/>
                </a:lnTo>
                <a:lnTo>
                  <a:pt x="41508" y="83374"/>
                </a:lnTo>
                <a:lnTo>
                  <a:pt x="47992" y="79713"/>
                </a:lnTo>
                <a:lnTo>
                  <a:pt x="54855" y="76002"/>
                </a:lnTo>
                <a:lnTo>
                  <a:pt x="61970" y="73528"/>
                </a:lnTo>
                <a:lnTo>
                  <a:pt x="69254" y="71879"/>
                </a:lnTo>
                <a:lnTo>
                  <a:pt x="76649" y="70780"/>
                </a:lnTo>
                <a:lnTo>
                  <a:pt x="85390" y="68776"/>
                </a:lnTo>
                <a:lnTo>
                  <a:pt x="95027" y="66171"/>
                </a:lnTo>
                <a:lnTo>
                  <a:pt x="115894" y="59890"/>
                </a:lnTo>
                <a:lnTo>
                  <a:pt x="171660" y="41769"/>
                </a:lnTo>
                <a:lnTo>
                  <a:pt x="191911" y="36736"/>
                </a:lnTo>
                <a:lnTo>
                  <a:pt x="248277" y="24371"/>
                </a:lnTo>
                <a:lnTo>
                  <a:pt x="277278" y="18787"/>
                </a:lnTo>
                <a:lnTo>
                  <a:pt x="3886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"/>
          <p:cNvSpPr/>
          <p:nvPr/>
        </p:nvSpPr>
        <p:spPr>
          <a:xfrm>
            <a:off x="4869179" y="4103370"/>
            <a:ext cx="457201" cy="91440"/>
          </a:xfrm>
          <a:custGeom>
            <a:avLst/>
            <a:gdLst/>
            <a:ahLst/>
            <a:cxnLst/>
            <a:rect l="0" t="0" r="0" b="0"/>
            <a:pathLst>
              <a:path w="457201" h="91440">
                <a:moveTo>
                  <a:pt x="0" y="91439"/>
                </a:moveTo>
                <a:lnTo>
                  <a:pt x="24272" y="79304"/>
                </a:lnTo>
                <a:lnTo>
                  <a:pt x="35231" y="74459"/>
                </a:lnTo>
                <a:lnTo>
                  <a:pt x="46348" y="69959"/>
                </a:lnTo>
                <a:lnTo>
                  <a:pt x="57569" y="65689"/>
                </a:lnTo>
                <a:lnTo>
                  <a:pt x="75209" y="60303"/>
                </a:lnTo>
                <a:lnTo>
                  <a:pt x="121903" y="47544"/>
                </a:lnTo>
                <a:lnTo>
                  <a:pt x="143499" y="43126"/>
                </a:lnTo>
                <a:lnTo>
                  <a:pt x="162977" y="40180"/>
                </a:lnTo>
                <a:lnTo>
                  <a:pt x="181041" y="38217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4"/>
          <p:cNvSpPr/>
          <p:nvPr/>
        </p:nvSpPr>
        <p:spPr>
          <a:xfrm>
            <a:off x="5623559" y="3966209"/>
            <a:ext cx="445771" cy="68581"/>
          </a:xfrm>
          <a:custGeom>
            <a:avLst/>
            <a:gdLst/>
            <a:ahLst/>
            <a:cxnLst/>
            <a:rect l="0" t="0" r="0" b="0"/>
            <a:pathLst>
              <a:path w="445771" h="68581">
                <a:moveTo>
                  <a:pt x="0" y="68580"/>
                </a:moveTo>
                <a:lnTo>
                  <a:pt x="18204" y="68580"/>
                </a:lnTo>
                <a:lnTo>
                  <a:pt x="33726" y="66041"/>
                </a:lnTo>
                <a:lnTo>
                  <a:pt x="54234" y="61807"/>
                </a:lnTo>
                <a:lnTo>
                  <a:pt x="78066" y="56445"/>
                </a:lnTo>
                <a:lnTo>
                  <a:pt x="124866" y="47100"/>
                </a:lnTo>
                <a:lnTo>
                  <a:pt x="247339" y="24685"/>
                </a:lnTo>
                <a:lnTo>
                  <a:pt x="285543" y="18997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5"/>
          <p:cNvSpPr/>
          <p:nvPr/>
        </p:nvSpPr>
        <p:spPr>
          <a:xfrm>
            <a:off x="6377939" y="3886682"/>
            <a:ext cx="411481" cy="22378"/>
          </a:xfrm>
          <a:custGeom>
            <a:avLst/>
            <a:gdLst/>
            <a:ahLst/>
            <a:cxnLst/>
            <a:rect l="0" t="0" r="0" b="0"/>
            <a:pathLst>
              <a:path w="411481" h="22378">
                <a:moveTo>
                  <a:pt x="0" y="22377"/>
                </a:moveTo>
                <a:lnTo>
                  <a:pt x="18204" y="16310"/>
                </a:lnTo>
                <a:lnTo>
                  <a:pt x="27376" y="14522"/>
                </a:lnTo>
                <a:lnTo>
                  <a:pt x="37301" y="13331"/>
                </a:lnTo>
                <a:lnTo>
                  <a:pt x="47728" y="12536"/>
                </a:lnTo>
                <a:lnTo>
                  <a:pt x="58489" y="12007"/>
                </a:lnTo>
                <a:lnTo>
                  <a:pt x="80605" y="11418"/>
                </a:lnTo>
                <a:lnTo>
                  <a:pt x="223920" y="3185"/>
                </a:lnTo>
                <a:lnTo>
                  <a:pt x="284941" y="1147"/>
                </a:lnTo>
                <a:lnTo>
                  <a:pt x="356067" y="0"/>
                </a:lnTo>
                <a:lnTo>
                  <a:pt x="371997" y="1109"/>
                </a:lnTo>
                <a:lnTo>
                  <a:pt x="383888" y="3119"/>
                </a:lnTo>
                <a:lnTo>
                  <a:pt x="411480" y="109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"/>
          <p:cNvSpPr/>
          <p:nvPr/>
        </p:nvSpPr>
        <p:spPr>
          <a:xfrm>
            <a:off x="6892290" y="3886200"/>
            <a:ext cx="91441" cy="11430"/>
          </a:xfrm>
          <a:custGeom>
            <a:avLst/>
            <a:gdLst/>
            <a:ahLst/>
            <a:cxnLst/>
            <a:rect l="0" t="0" r="0" b="0"/>
            <a:pathLst>
              <a:path w="91441" h="11430">
                <a:moveTo>
                  <a:pt x="0" y="11429"/>
                </a:moveTo>
                <a:lnTo>
                  <a:pt x="24271" y="5362"/>
                </a:lnTo>
                <a:lnTo>
                  <a:pt x="33960" y="3574"/>
                </a:lnTo>
                <a:lnTo>
                  <a:pt x="42961" y="2383"/>
                </a:lnTo>
                <a:lnTo>
                  <a:pt x="914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"/>
          <p:cNvSpPr/>
          <p:nvPr/>
        </p:nvSpPr>
        <p:spPr>
          <a:xfrm>
            <a:off x="4846320" y="3840479"/>
            <a:ext cx="811531" cy="480061"/>
          </a:xfrm>
          <a:custGeom>
            <a:avLst/>
            <a:gdLst/>
            <a:ahLst/>
            <a:cxnLst/>
            <a:rect l="0" t="0" r="0" b="0"/>
            <a:pathLst>
              <a:path w="811531" h="480061">
                <a:moveTo>
                  <a:pt x="0" y="0"/>
                </a:moveTo>
                <a:lnTo>
                  <a:pt x="24271" y="12136"/>
                </a:lnTo>
                <a:lnTo>
                  <a:pt x="42960" y="24868"/>
                </a:lnTo>
                <a:lnTo>
                  <a:pt x="51500" y="31818"/>
                </a:lnTo>
                <a:lnTo>
                  <a:pt x="64813" y="40262"/>
                </a:lnTo>
                <a:lnTo>
                  <a:pt x="81309" y="49702"/>
                </a:lnTo>
                <a:lnTo>
                  <a:pt x="99926" y="59805"/>
                </a:lnTo>
                <a:lnTo>
                  <a:pt x="116147" y="69080"/>
                </a:lnTo>
                <a:lnTo>
                  <a:pt x="130771" y="77803"/>
                </a:lnTo>
                <a:lnTo>
                  <a:pt x="144330" y="86159"/>
                </a:lnTo>
                <a:lnTo>
                  <a:pt x="332391" y="207203"/>
                </a:lnTo>
                <a:lnTo>
                  <a:pt x="404697" y="252317"/>
                </a:lnTo>
                <a:lnTo>
                  <a:pt x="515409" y="323738"/>
                </a:lnTo>
                <a:lnTo>
                  <a:pt x="537916" y="337745"/>
                </a:lnTo>
                <a:lnTo>
                  <a:pt x="558000" y="349624"/>
                </a:lnTo>
                <a:lnTo>
                  <a:pt x="576470" y="360083"/>
                </a:lnTo>
                <a:lnTo>
                  <a:pt x="610539" y="378477"/>
                </a:lnTo>
                <a:lnTo>
                  <a:pt x="668439" y="408193"/>
                </a:lnTo>
                <a:lnTo>
                  <a:pt x="81153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"/>
          <p:cNvSpPr/>
          <p:nvPr/>
        </p:nvSpPr>
        <p:spPr>
          <a:xfrm>
            <a:off x="4937759" y="3806189"/>
            <a:ext cx="480062" cy="537212"/>
          </a:xfrm>
          <a:custGeom>
            <a:avLst/>
            <a:gdLst/>
            <a:ahLst/>
            <a:cxnLst/>
            <a:rect l="0" t="0" r="0" b="0"/>
            <a:pathLst>
              <a:path w="480062" h="537212">
                <a:moveTo>
                  <a:pt x="480061" y="0"/>
                </a:moveTo>
                <a:lnTo>
                  <a:pt x="421548" y="87134"/>
                </a:lnTo>
                <a:lnTo>
                  <a:pt x="388438" y="134400"/>
                </a:lnTo>
                <a:lnTo>
                  <a:pt x="371989" y="155640"/>
                </a:lnTo>
                <a:lnTo>
                  <a:pt x="355943" y="174880"/>
                </a:lnTo>
                <a:lnTo>
                  <a:pt x="340165" y="192787"/>
                </a:lnTo>
                <a:lnTo>
                  <a:pt x="325837" y="209805"/>
                </a:lnTo>
                <a:lnTo>
                  <a:pt x="299757" y="242260"/>
                </a:lnTo>
                <a:lnTo>
                  <a:pt x="286198" y="258027"/>
                </a:lnTo>
                <a:lnTo>
                  <a:pt x="272079" y="273618"/>
                </a:lnTo>
                <a:lnTo>
                  <a:pt x="242844" y="304488"/>
                </a:lnTo>
                <a:lnTo>
                  <a:pt x="127950" y="420640"/>
                </a:lnTo>
                <a:lnTo>
                  <a:pt x="110700" y="436637"/>
                </a:lnTo>
                <a:lnTo>
                  <a:pt x="30116" y="508679"/>
                </a:lnTo>
                <a:lnTo>
                  <a:pt x="16349" y="521567"/>
                </a:lnTo>
                <a:lnTo>
                  <a:pt x="0" y="5372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Even more </a:t>
            </a:r>
            <a:r>
              <a:rPr lang="en-US" sz="3800" dirty="0"/>
              <a:t>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 smtClean="0"/>
              <a:t>Theorem</a:t>
            </a:r>
            <a:r>
              <a:rPr lang="en-US" sz="2600" b="1" dirty="0"/>
              <a:t>: </a:t>
            </a:r>
            <a:r>
              <a:rPr lang="en-US" sz="2600" dirty="0"/>
              <a:t>If a line in the plane of a circle is perpendicular to a radius at its outer endpoint, then the line is tangent to the circle.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819400"/>
            <a:ext cx="412908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and circumscribed, revisted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30725"/>
          </a:xfrm>
        </p:spPr>
        <p:txBody>
          <a:bodyPr/>
          <a:lstStyle/>
          <a:p>
            <a:r>
              <a:rPr lang="en-US"/>
              <a:t>You can also inscribe a circle.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 r="1587" b="24203"/>
          <a:stretch>
            <a:fillRect/>
          </a:stretch>
        </p:blipFill>
        <p:spPr bwMode="auto">
          <a:xfrm>
            <a:off x="914400" y="2743200"/>
            <a:ext cx="71099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 internal tangent intersects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t="11782" r="3049" b="17528"/>
          <a:stretch>
            <a:fillRect/>
          </a:stretch>
        </p:blipFill>
        <p:spPr bwMode="auto">
          <a:xfrm>
            <a:off x="981075" y="3276600"/>
            <a:ext cx="70199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external tangent does not intersect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l="13979" t="11429" r="38709" b="17143"/>
          <a:stretch>
            <a:fillRect/>
          </a:stretch>
        </p:blipFill>
        <p:spPr bwMode="auto">
          <a:xfrm>
            <a:off x="2590800" y="2895600"/>
            <a:ext cx="4953000" cy="281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or External?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905000"/>
            <a:ext cx="4191000" cy="2211388"/>
          </a:xfrm>
          <a:noFill/>
          <a:ln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 t="8516" r="4347"/>
          <a:stretch>
            <a:fillRect/>
          </a:stretch>
        </p:blipFill>
        <p:spPr bwMode="auto">
          <a:xfrm>
            <a:off x="4953000" y="3352800"/>
            <a:ext cx="335280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6"/>
          <p:cNvSpPr/>
          <p:nvPr/>
        </p:nvSpPr>
        <p:spPr>
          <a:xfrm>
            <a:off x="674370" y="3794997"/>
            <a:ext cx="3726181" cy="820483"/>
          </a:xfrm>
          <a:custGeom>
            <a:avLst/>
            <a:gdLst/>
            <a:ahLst/>
            <a:cxnLst/>
            <a:rect l="0" t="0" r="0" b="0"/>
            <a:pathLst>
              <a:path w="3726181" h="820483">
                <a:moveTo>
                  <a:pt x="0" y="594122"/>
                </a:moveTo>
                <a:lnTo>
                  <a:pt x="25750" y="594122"/>
                </a:lnTo>
                <a:lnTo>
                  <a:pt x="37267" y="590736"/>
                </a:lnTo>
                <a:lnTo>
                  <a:pt x="61419" y="578302"/>
                </a:lnTo>
                <a:lnTo>
                  <a:pt x="89318" y="558532"/>
                </a:lnTo>
                <a:lnTo>
                  <a:pt x="113671" y="536587"/>
                </a:lnTo>
                <a:lnTo>
                  <a:pt x="140360" y="513998"/>
                </a:lnTo>
                <a:lnTo>
                  <a:pt x="150723" y="506416"/>
                </a:lnTo>
                <a:lnTo>
                  <a:pt x="165625" y="487832"/>
                </a:lnTo>
                <a:lnTo>
                  <a:pt x="180291" y="464332"/>
                </a:lnTo>
                <a:lnTo>
                  <a:pt x="191314" y="449176"/>
                </a:lnTo>
                <a:lnTo>
                  <a:pt x="203742" y="432721"/>
                </a:lnTo>
                <a:lnTo>
                  <a:pt x="215838" y="415402"/>
                </a:lnTo>
                <a:lnTo>
                  <a:pt x="227712" y="397506"/>
                </a:lnTo>
                <a:lnTo>
                  <a:pt x="239438" y="379224"/>
                </a:lnTo>
                <a:lnTo>
                  <a:pt x="247255" y="363227"/>
                </a:lnTo>
                <a:lnTo>
                  <a:pt x="252467" y="348752"/>
                </a:lnTo>
                <a:lnTo>
                  <a:pt x="255941" y="335292"/>
                </a:lnTo>
                <a:lnTo>
                  <a:pt x="262067" y="317429"/>
                </a:lnTo>
                <a:lnTo>
                  <a:pt x="269961" y="296630"/>
                </a:lnTo>
                <a:lnTo>
                  <a:pt x="279034" y="273874"/>
                </a:lnTo>
                <a:lnTo>
                  <a:pt x="285083" y="256164"/>
                </a:lnTo>
                <a:lnTo>
                  <a:pt x="289115" y="241817"/>
                </a:lnTo>
                <a:lnTo>
                  <a:pt x="294865" y="220372"/>
                </a:lnTo>
                <a:lnTo>
                  <a:pt x="306549" y="197787"/>
                </a:lnTo>
                <a:lnTo>
                  <a:pt x="307236" y="197819"/>
                </a:lnTo>
                <a:lnTo>
                  <a:pt x="307694" y="199110"/>
                </a:lnTo>
                <a:lnTo>
                  <a:pt x="308429" y="210307"/>
                </a:lnTo>
                <a:lnTo>
                  <a:pt x="302488" y="233173"/>
                </a:lnTo>
                <a:lnTo>
                  <a:pt x="292685" y="264078"/>
                </a:lnTo>
                <a:lnTo>
                  <a:pt x="289103" y="280113"/>
                </a:lnTo>
                <a:lnTo>
                  <a:pt x="285445" y="299693"/>
                </a:lnTo>
                <a:lnTo>
                  <a:pt x="270449" y="388925"/>
                </a:lnTo>
                <a:lnTo>
                  <a:pt x="267930" y="407795"/>
                </a:lnTo>
                <a:lnTo>
                  <a:pt x="266250" y="424184"/>
                </a:lnTo>
                <a:lnTo>
                  <a:pt x="265130" y="438920"/>
                </a:lnTo>
                <a:lnTo>
                  <a:pt x="264383" y="452554"/>
                </a:lnTo>
                <a:lnTo>
                  <a:pt x="263553" y="477863"/>
                </a:lnTo>
                <a:lnTo>
                  <a:pt x="263086" y="507464"/>
                </a:lnTo>
                <a:lnTo>
                  <a:pt x="266364" y="524281"/>
                </a:lnTo>
                <a:lnTo>
                  <a:pt x="269016" y="532322"/>
                </a:lnTo>
                <a:lnTo>
                  <a:pt x="278736" y="548029"/>
                </a:lnTo>
                <a:lnTo>
                  <a:pt x="299604" y="572741"/>
                </a:lnTo>
                <a:lnTo>
                  <a:pt x="305146" y="576058"/>
                </a:lnTo>
                <a:lnTo>
                  <a:pt x="318077" y="579744"/>
                </a:lnTo>
                <a:lnTo>
                  <a:pt x="339637" y="581819"/>
                </a:lnTo>
                <a:lnTo>
                  <a:pt x="345805" y="580840"/>
                </a:lnTo>
                <a:lnTo>
                  <a:pt x="356044" y="576366"/>
                </a:lnTo>
                <a:lnTo>
                  <a:pt x="375017" y="560639"/>
                </a:lnTo>
                <a:lnTo>
                  <a:pt x="390657" y="539893"/>
                </a:lnTo>
                <a:lnTo>
                  <a:pt x="409402" y="517659"/>
                </a:lnTo>
                <a:lnTo>
                  <a:pt x="418985" y="503777"/>
                </a:lnTo>
                <a:lnTo>
                  <a:pt x="430453" y="485632"/>
                </a:lnTo>
                <a:lnTo>
                  <a:pt x="443179" y="464646"/>
                </a:lnTo>
                <a:lnTo>
                  <a:pt x="481025" y="397300"/>
                </a:lnTo>
                <a:lnTo>
                  <a:pt x="503563" y="356228"/>
                </a:lnTo>
                <a:lnTo>
                  <a:pt x="522399" y="323766"/>
                </a:lnTo>
                <a:lnTo>
                  <a:pt x="538766" y="297045"/>
                </a:lnTo>
                <a:lnTo>
                  <a:pt x="553487" y="274151"/>
                </a:lnTo>
                <a:lnTo>
                  <a:pt x="564571" y="256348"/>
                </a:lnTo>
                <a:lnTo>
                  <a:pt x="573231" y="241939"/>
                </a:lnTo>
                <a:lnTo>
                  <a:pt x="587509" y="220427"/>
                </a:lnTo>
                <a:lnTo>
                  <a:pt x="602322" y="206632"/>
                </a:lnTo>
                <a:lnTo>
                  <a:pt x="607288" y="206256"/>
                </a:lnTo>
                <a:lnTo>
                  <a:pt x="610598" y="209815"/>
                </a:lnTo>
                <a:lnTo>
                  <a:pt x="614277" y="222659"/>
                </a:lnTo>
                <a:lnTo>
                  <a:pt x="615912" y="236834"/>
                </a:lnTo>
                <a:lnTo>
                  <a:pt x="615078" y="249250"/>
                </a:lnTo>
                <a:lnTo>
                  <a:pt x="613252" y="265148"/>
                </a:lnTo>
                <a:lnTo>
                  <a:pt x="601196" y="351481"/>
                </a:lnTo>
                <a:lnTo>
                  <a:pt x="596377" y="375212"/>
                </a:lnTo>
                <a:lnTo>
                  <a:pt x="590625" y="398652"/>
                </a:lnTo>
                <a:lnTo>
                  <a:pt x="584250" y="421899"/>
                </a:lnTo>
                <a:lnTo>
                  <a:pt x="580000" y="439937"/>
                </a:lnTo>
                <a:lnTo>
                  <a:pt x="577166" y="454502"/>
                </a:lnTo>
                <a:lnTo>
                  <a:pt x="572748" y="477459"/>
                </a:lnTo>
                <a:lnTo>
                  <a:pt x="566551" y="496129"/>
                </a:lnTo>
                <a:lnTo>
                  <a:pt x="562950" y="516280"/>
                </a:lnTo>
                <a:lnTo>
                  <a:pt x="561350" y="535396"/>
                </a:lnTo>
                <a:lnTo>
                  <a:pt x="560639" y="548125"/>
                </a:lnTo>
                <a:lnTo>
                  <a:pt x="559179" y="550758"/>
                </a:lnTo>
                <a:lnTo>
                  <a:pt x="556936" y="551243"/>
                </a:lnTo>
                <a:lnTo>
                  <a:pt x="554170" y="550296"/>
                </a:lnTo>
                <a:lnTo>
                  <a:pt x="553597" y="547125"/>
                </a:lnTo>
                <a:lnTo>
                  <a:pt x="558415" y="523785"/>
                </a:lnTo>
                <a:lnTo>
                  <a:pt x="560604" y="509521"/>
                </a:lnTo>
                <a:lnTo>
                  <a:pt x="565810" y="494715"/>
                </a:lnTo>
                <a:lnTo>
                  <a:pt x="600153" y="411422"/>
                </a:lnTo>
                <a:lnTo>
                  <a:pt x="612192" y="384692"/>
                </a:lnTo>
                <a:lnTo>
                  <a:pt x="622758" y="363062"/>
                </a:lnTo>
                <a:lnTo>
                  <a:pt x="632342" y="344832"/>
                </a:lnTo>
                <a:lnTo>
                  <a:pt x="641271" y="328869"/>
                </a:lnTo>
                <a:lnTo>
                  <a:pt x="649764" y="314417"/>
                </a:lnTo>
                <a:lnTo>
                  <a:pt x="665974" y="289469"/>
                </a:lnTo>
                <a:lnTo>
                  <a:pt x="681645" y="269914"/>
                </a:lnTo>
                <a:lnTo>
                  <a:pt x="707236" y="245983"/>
                </a:lnTo>
                <a:lnTo>
                  <a:pt x="737237" y="222224"/>
                </a:lnTo>
                <a:lnTo>
                  <a:pt x="763271" y="207431"/>
                </a:lnTo>
                <a:lnTo>
                  <a:pt x="784155" y="200009"/>
                </a:lnTo>
                <a:lnTo>
                  <a:pt x="793280" y="198031"/>
                </a:lnTo>
                <a:lnTo>
                  <a:pt x="799363" y="197981"/>
                </a:lnTo>
                <a:lnTo>
                  <a:pt x="803418" y="199218"/>
                </a:lnTo>
                <a:lnTo>
                  <a:pt x="806122" y="201313"/>
                </a:lnTo>
                <a:lnTo>
                  <a:pt x="812513" y="213800"/>
                </a:lnTo>
                <a:lnTo>
                  <a:pt x="818317" y="230780"/>
                </a:lnTo>
                <a:lnTo>
                  <a:pt x="822854" y="255890"/>
                </a:lnTo>
                <a:lnTo>
                  <a:pt x="828416" y="276157"/>
                </a:lnTo>
                <a:lnTo>
                  <a:pt x="831735" y="297864"/>
                </a:lnTo>
                <a:lnTo>
                  <a:pt x="832620" y="308987"/>
                </a:lnTo>
                <a:lnTo>
                  <a:pt x="833603" y="361986"/>
                </a:lnTo>
                <a:lnTo>
                  <a:pt x="833865" y="397454"/>
                </a:lnTo>
                <a:lnTo>
                  <a:pt x="835310" y="429991"/>
                </a:lnTo>
                <a:lnTo>
                  <a:pt x="837543" y="460571"/>
                </a:lnTo>
                <a:lnTo>
                  <a:pt x="840302" y="489848"/>
                </a:lnTo>
                <a:lnTo>
                  <a:pt x="843411" y="511907"/>
                </a:lnTo>
                <a:lnTo>
                  <a:pt x="846754" y="529152"/>
                </a:lnTo>
                <a:lnTo>
                  <a:pt x="850253" y="543188"/>
                </a:lnTo>
                <a:lnTo>
                  <a:pt x="857526" y="565558"/>
                </a:lnTo>
                <a:lnTo>
                  <a:pt x="861244" y="575080"/>
                </a:lnTo>
                <a:lnTo>
                  <a:pt x="864993" y="581427"/>
                </a:lnTo>
                <a:lnTo>
                  <a:pt x="868762" y="585659"/>
                </a:lnTo>
                <a:lnTo>
                  <a:pt x="872544" y="588480"/>
                </a:lnTo>
                <a:lnTo>
                  <a:pt x="896071" y="598518"/>
                </a:lnTo>
                <a:lnTo>
                  <a:pt x="903451" y="599593"/>
                </a:lnTo>
                <a:lnTo>
                  <a:pt x="909640" y="599040"/>
                </a:lnTo>
                <a:lnTo>
                  <a:pt x="924420" y="595579"/>
                </a:lnTo>
                <a:lnTo>
                  <a:pt x="928699" y="595094"/>
                </a:lnTo>
                <a:lnTo>
                  <a:pt x="940229" y="587781"/>
                </a:lnTo>
                <a:lnTo>
                  <a:pt x="968326" y="562390"/>
                </a:lnTo>
                <a:lnTo>
                  <a:pt x="983240" y="544459"/>
                </a:lnTo>
                <a:lnTo>
                  <a:pt x="998336" y="525060"/>
                </a:lnTo>
                <a:lnTo>
                  <a:pt x="1013511" y="507971"/>
                </a:lnTo>
                <a:lnTo>
                  <a:pt x="1028722" y="485136"/>
                </a:lnTo>
                <a:lnTo>
                  <a:pt x="1036335" y="471935"/>
                </a:lnTo>
                <a:lnTo>
                  <a:pt x="1051566" y="443720"/>
                </a:lnTo>
                <a:lnTo>
                  <a:pt x="1059184" y="429084"/>
                </a:lnTo>
                <a:lnTo>
                  <a:pt x="1066803" y="415517"/>
                </a:lnTo>
                <a:lnTo>
                  <a:pt x="1082041" y="390282"/>
                </a:lnTo>
                <a:lnTo>
                  <a:pt x="1089661" y="371869"/>
                </a:lnTo>
                <a:lnTo>
                  <a:pt x="1097280" y="349434"/>
                </a:lnTo>
                <a:lnTo>
                  <a:pt x="1144552" y="191401"/>
                </a:lnTo>
                <a:lnTo>
                  <a:pt x="1149115" y="173241"/>
                </a:lnTo>
                <a:lnTo>
                  <a:pt x="1153426" y="153515"/>
                </a:lnTo>
                <a:lnTo>
                  <a:pt x="1157571" y="132744"/>
                </a:lnTo>
                <a:lnTo>
                  <a:pt x="1160334" y="116357"/>
                </a:lnTo>
                <a:lnTo>
                  <a:pt x="1163404" y="91376"/>
                </a:lnTo>
                <a:lnTo>
                  <a:pt x="1168155" y="71806"/>
                </a:lnTo>
                <a:lnTo>
                  <a:pt x="1173230" y="54642"/>
                </a:lnTo>
                <a:lnTo>
                  <a:pt x="1177357" y="29428"/>
                </a:lnTo>
                <a:lnTo>
                  <a:pt x="1182823" y="9137"/>
                </a:lnTo>
                <a:lnTo>
                  <a:pt x="1184788" y="3473"/>
                </a:lnTo>
                <a:lnTo>
                  <a:pt x="1186099" y="966"/>
                </a:lnTo>
                <a:lnTo>
                  <a:pt x="1188202" y="0"/>
                </a:lnTo>
                <a:lnTo>
                  <a:pt x="1188651" y="24660"/>
                </a:lnTo>
                <a:lnTo>
                  <a:pt x="1187419" y="41309"/>
                </a:lnTo>
                <a:lnTo>
                  <a:pt x="1179586" y="83051"/>
                </a:lnTo>
                <a:lnTo>
                  <a:pt x="1172807" y="126103"/>
                </a:lnTo>
                <a:lnTo>
                  <a:pt x="1169221" y="146219"/>
                </a:lnTo>
                <a:lnTo>
                  <a:pt x="1165560" y="164710"/>
                </a:lnTo>
                <a:lnTo>
                  <a:pt x="1161850" y="182118"/>
                </a:lnTo>
                <a:lnTo>
                  <a:pt x="1133926" y="334456"/>
                </a:lnTo>
                <a:lnTo>
                  <a:pt x="1129331" y="356241"/>
                </a:lnTo>
                <a:lnTo>
                  <a:pt x="1126267" y="375845"/>
                </a:lnTo>
                <a:lnTo>
                  <a:pt x="1124225" y="393994"/>
                </a:lnTo>
                <a:lnTo>
                  <a:pt x="1122863" y="411174"/>
                </a:lnTo>
                <a:lnTo>
                  <a:pt x="1123225" y="434057"/>
                </a:lnTo>
                <a:lnTo>
                  <a:pt x="1124737" y="460742"/>
                </a:lnTo>
                <a:lnTo>
                  <a:pt x="1127014" y="489962"/>
                </a:lnTo>
                <a:lnTo>
                  <a:pt x="1129803" y="511982"/>
                </a:lnTo>
                <a:lnTo>
                  <a:pt x="1132932" y="529202"/>
                </a:lnTo>
                <a:lnTo>
                  <a:pt x="1136288" y="543223"/>
                </a:lnTo>
                <a:lnTo>
                  <a:pt x="1142335" y="557649"/>
                </a:lnTo>
                <a:lnTo>
                  <a:pt x="1150176" y="572347"/>
                </a:lnTo>
                <a:lnTo>
                  <a:pt x="1159214" y="587226"/>
                </a:lnTo>
                <a:lnTo>
                  <a:pt x="1176030" y="607143"/>
                </a:lnTo>
                <a:lnTo>
                  <a:pt x="1184070" y="614233"/>
                </a:lnTo>
                <a:lnTo>
                  <a:pt x="1191969" y="618960"/>
                </a:lnTo>
                <a:lnTo>
                  <a:pt x="1207521" y="624211"/>
                </a:lnTo>
                <a:lnTo>
                  <a:pt x="1245837" y="627859"/>
                </a:lnTo>
                <a:lnTo>
                  <a:pt x="1253468" y="628044"/>
                </a:lnTo>
                <a:lnTo>
                  <a:pt x="1272107" y="621475"/>
                </a:lnTo>
                <a:lnTo>
                  <a:pt x="1307407" y="600110"/>
                </a:lnTo>
                <a:lnTo>
                  <a:pt x="1358778" y="564826"/>
                </a:lnTo>
                <a:lnTo>
                  <a:pt x="1379025" y="545541"/>
                </a:lnTo>
                <a:lnTo>
                  <a:pt x="1396490" y="524271"/>
                </a:lnTo>
                <a:lnTo>
                  <a:pt x="1412719" y="502117"/>
                </a:lnTo>
                <a:lnTo>
                  <a:pt x="1421872" y="488336"/>
                </a:lnTo>
                <a:lnTo>
                  <a:pt x="1442203" y="456090"/>
                </a:lnTo>
                <a:lnTo>
                  <a:pt x="1451688" y="438600"/>
                </a:lnTo>
                <a:lnTo>
                  <a:pt x="1460552" y="420591"/>
                </a:lnTo>
                <a:lnTo>
                  <a:pt x="1469001" y="402235"/>
                </a:lnTo>
                <a:lnTo>
                  <a:pt x="1474634" y="384918"/>
                </a:lnTo>
                <a:lnTo>
                  <a:pt x="1478389" y="368292"/>
                </a:lnTo>
                <a:lnTo>
                  <a:pt x="1480893" y="352129"/>
                </a:lnTo>
                <a:lnTo>
                  <a:pt x="1481292" y="336274"/>
                </a:lnTo>
                <a:lnTo>
                  <a:pt x="1480288" y="320623"/>
                </a:lnTo>
                <a:lnTo>
                  <a:pt x="1478348" y="305110"/>
                </a:lnTo>
                <a:lnTo>
                  <a:pt x="1474515" y="296037"/>
                </a:lnTo>
                <a:lnTo>
                  <a:pt x="1469420" y="291259"/>
                </a:lnTo>
                <a:lnTo>
                  <a:pt x="1463483" y="289344"/>
                </a:lnTo>
                <a:lnTo>
                  <a:pt x="1458255" y="289337"/>
                </a:lnTo>
                <a:lnTo>
                  <a:pt x="1453500" y="290602"/>
                </a:lnTo>
                <a:lnTo>
                  <a:pt x="1449060" y="292715"/>
                </a:lnTo>
                <a:lnTo>
                  <a:pt x="1437353" y="305224"/>
                </a:lnTo>
                <a:lnTo>
                  <a:pt x="1416482" y="330300"/>
                </a:lnTo>
                <a:lnTo>
                  <a:pt x="1409141" y="338230"/>
                </a:lnTo>
                <a:lnTo>
                  <a:pt x="1397598" y="357203"/>
                </a:lnTo>
                <a:lnTo>
                  <a:pt x="1383959" y="385917"/>
                </a:lnTo>
                <a:lnTo>
                  <a:pt x="1375823" y="405067"/>
                </a:lnTo>
                <a:lnTo>
                  <a:pt x="1367973" y="430511"/>
                </a:lnTo>
                <a:lnTo>
                  <a:pt x="1363638" y="455366"/>
                </a:lnTo>
                <a:lnTo>
                  <a:pt x="1362482" y="467328"/>
                </a:lnTo>
                <a:lnTo>
                  <a:pt x="1360441" y="482923"/>
                </a:lnTo>
                <a:lnTo>
                  <a:pt x="1354787" y="520570"/>
                </a:lnTo>
                <a:lnTo>
                  <a:pt x="1352771" y="536198"/>
                </a:lnTo>
                <a:lnTo>
                  <a:pt x="1350531" y="560335"/>
                </a:lnTo>
                <a:lnTo>
                  <a:pt x="1351204" y="574137"/>
                </a:lnTo>
                <a:lnTo>
                  <a:pt x="1352923" y="589689"/>
                </a:lnTo>
                <a:lnTo>
                  <a:pt x="1355338" y="606407"/>
                </a:lnTo>
                <a:lnTo>
                  <a:pt x="1361409" y="628369"/>
                </a:lnTo>
                <a:lnTo>
                  <a:pt x="1364806" y="636003"/>
                </a:lnTo>
                <a:lnTo>
                  <a:pt x="1369610" y="642363"/>
                </a:lnTo>
                <a:lnTo>
                  <a:pt x="1381722" y="652816"/>
                </a:lnTo>
                <a:lnTo>
                  <a:pt x="1402821" y="665841"/>
                </a:lnTo>
                <a:lnTo>
                  <a:pt x="1414262" y="670447"/>
                </a:lnTo>
                <a:lnTo>
                  <a:pt x="1419092" y="671676"/>
                </a:lnTo>
                <a:lnTo>
                  <a:pt x="1434617" y="669654"/>
                </a:lnTo>
                <a:lnTo>
                  <a:pt x="1463493" y="664076"/>
                </a:lnTo>
                <a:lnTo>
                  <a:pt x="1476365" y="656539"/>
                </a:lnTo>
                <a:lnTo>
                  <a:pt x="1505324" y="631005"/>
                </a:lnTo>
                <a:lnTo>
                  <a:pt x="1535504" y="601502"/>
                </a:lnTo>
                <a:lnTo>
                  <a:pt x="1550702" y="586396"/>
                </a:lnTo>
                <a:lnTo>
                  <a:pt x="1562538" y="564442"/>
                </a:lnTo>
                <a:lnTo>
                  <a:pt x="1570761" y="540291"/>
                </a:lnTo>
                <a:lnTo>
                  <a:pt x="1574416" y="521091"/>
                </a:lnTo>
                <a:lnTo>
                  <a:pt x="1579427" y="497317"/>
                </a:lnTo>
                <a:lnTo>
                  <a:pt x="1582541" y="483865"/>
                </a:lnTo>
                <a:lnTo>
                  <a:pt x="1583347" y="467278"/>
                </a:lnTo>
                <a:lnTo>
                  <a:pt x="1582615" y="448600"/>
                </a:lnTo>
                <a:lnTo>
                  <a:pt x="1579684" y="412606"/>
                </a:lnTo>
                <a:lnTo>
                  <a:pt x="1578382" y="388142"/>
                </a:lnTo>
                <a:lnTo>
                  <a:pt x="1574416" y="365415"/>
                </a:lnTo>
                <a:lnTo>
                  <a:pt x="1569690" y="343885"/>
                </a:lnTo>
                <a:lnTo>
                  <a:pt x="1567590" y="325849"/>
                </a:lnTo>
                <a:lnTo>
                  <a:pt x="1560340" y="301415"/>
                </a:lnTo>
                <a:lnTo>
                  <a:pt x="1556216" y="278089"/>
                </a:lnTo>
                <a:lnTo>
                  <a:pt x="1558638" y="262740"/>
                </a:lnTo>
                <a:lnTo>
                  <a:pt x="1563755" y="243205"/>
                </a:lnTo>
                <a:lnTo>
                  <a:pt x="1564473" y="238257"/>
                </a:lnTo>
                <a:lnTo>
                  <a:pt x="1567492" y="233689"/>
                </a:lnTo>
                <a:lnTo>
                  <a:pt x="1577620" y="225226"/>
                </a:lnTo>
                <a:lnTo>
                  <a:pt x="1597601" y="213322"/>
                </a:lnTo>
                <a:lnTo>
                  <a:pt x="1612168" y="208978"/>
                </a:lnTo>
                <a:lnTo>
                  <a:pt x="1648284" y="206189"/>
                </a:lnTo>
                <a:lnTo>
                  <a:pt x="1686978" y="211774"/>
                </a:lnTo>
                <a:lnTo>
                  <a:pt x="1718481" y="221472"/>
                </a:lnTo>
                <a:lnTo>
                  <a:pt x="1732356" y="228686"/>
                </a:lnTo>
                <a:lnTo>
                  <a:pt x="1737834" y="232388"/>
                </a:lnTo>
                <a:lnTo>
                  <a:pt x="1747307" y="243275"/>
                </a:lnTo>
                <a:lnTo>
                  <a:pt x="1763737" y="264893"/>
                </a:lnTo>
                <a:lnTo>
                  <a:pt x="1775373" y="283495"/>
                </a:lnTo>
                <a:lnTo>
                  <a:pt x="1779654" y="297739"/>
                </a:lnTo>
                <a:lnTo>
                  <a:pt x="1782065" y="320039"/>
                </a:lnTo>
                <a:lnTo>
                  <a:pt x="1782629" y="340227"/>
                </a:lnTo>
                <a:lnTo>
                  <a:pt x="1782879" y="374600"/>
                </a:lnTo>
                <a:lnTo>
                  <a:pt x="1780406" y="394434"/>
                </a:lnTo>
                <a:lnTo>
                  <a:pt x="1776217" y="415277"/>
                </a:lnTo>
                <a:lnTo>
                  <a:pt x="1770885" y="436792"/>
                </a:lnTo>
                <a:lnTo>
                  <a:pt x="1767330" y="454945"/>
                </a:lnTo>
                <a:lnTo>
                  <a:pt x="1764960" y="470858"/>
                </a:lnTo>
                <a:lnTo>
                  <a:pt x="1763380" y="485276"/>
                </a:lnTo>
                <a:lnTo>
                  <a:pt x="1762326" y="498698"/>
                </a:lnTo>
                <a:lnTo>
                  <a:pt x="1761156" y="523772"/>
                </a:lnTo>
                <a:lnTo>
                  <a:pt x="1760497" y="595714"/>
                </a:lnTo>
                <a:lnTo>
                  <a:pt x="1761674" y="615504"/>
                </a:lnTo>
                <a:lnTo>
                  <a:pt x="1766369" y="640879"/>
                </a:lnTo>
                <a:lnTo>
                  <a:pt x="1772690" y="659776"/>
                </a:lnTo>
                <a:lnTo>
                  <a:pt x="1776153" y="668372"/>
                </a:lnTo>
                <a:lnTo>
                  <a:pt x="1781002" y="675372"/>
                </a:lnTo>
                <a:lnTo>
                  <a:pt x="1793163" y="686537"/>
                </a:lnTo>
                <a:lnTo>
                  <a:pt x="1803648" y="692345"/>
                </a:lnTo>
                <a:lnTo>
                  <a:pt x="1813811" y="694927"/>
                </a:lnTo>
                <a:lnTo>
                  <a:pt x="1826794" y="696074"/>
                </a:lnTo>
                <a:lnTo>
                  <a:pt x="1832543" y="695111"/>
                </a:lnTo>
                <a:lnTo>
                  <a:pt x="1861027" y="681003"/>
                </a:lnTo>
                <a:lnTo>
                  <a:pt x="1882657" y="664032"/>
                </a:lnTo>
                <a:lnTo>
                  <a:pt x="1894223" y="650170"/>
                </a:lnTo>
                <a:lnTo>
                  <a:pt x="1911261" y="628086"/>
                </a:lnTo>
                <a:lnTo>
                  <a:pt x="1918064" y="620575"/>
                </a:lnTo>
                <a:lnTo>
                  <a:pt x="1929009" y="602069"/>
                </a:lnTo>
                <a:lnTo>
                  <a:pt x="1939377" y="579874"/>
                </a:lnTo>
                <a:lnTo>
                  <a:pt x="1952452" y="553077"/>
                </a:lnTo>
                <a:lnTo>
                  <a:pt x="1963343" y="527620"/>
                </a:lnTo>
                <a:lnTo>
                  <a:pt x="1972417" y="503606"/>
                </a:lnTo>
                <a:lnTo>
                  <a:pt x="1980683" y="480233"/>
                </a:lnTo>
                <a:lnTo>
                  <a:pt x="1984665" y="464856"/>
                </a:lnTo>
                <a:lnTo>
                  <a:pt x="1988590" y="446985"/>
                </a:lnTo>
                <a:lnTo>
                  <a:pt x="1992476" y="427451"/>
                </a:lnTo>
                <a:lnTo>
                  <a:pt x="1996337" y="411888"/>
                </a:lnTo>
                <a:lnTo>
                  <a:pt x="2004014" y="387822"/>
                </a:lnTo>
                <a:lnTo>
                  <a:pt x="2009110" y="375309"/>
                </a:lnTo>
                <a:lnTo>
                  <a:pt x="2015046" y="361887"/>
                </a:lnTo>
                <a:lnTo>
                  <a:pt x="2032151" y="325499"/>
                </a:lnTo>
                <a:lnTo>
                  <a:pt x="2036757" y="315980"/>
                </a:lnTo>
                <a:lnTo>
                  <a:pt x="2041098" y="309634"/>
                </a:lnTo>
                <a:lnTo>
                  <a:pt x="2045262" y="305404"/>
                </a:lnTo>
                <a:lnTo>
                  <a:pt x="2082439" y="281529"/>
                </a:lnTo>
                <a:lnTo>
                  <a:pt x="2086793" y="280317"/>
                </a:lnTo>
                <a:lnTo>
                  <a:pt x="2090965" y="280779"/>
                </a:lnTo>
                <a:lnTo>
                  <a:pt x="2095016" y="282357"/>
                </a:lnTo>
                <a:lnTo>
                  <a:pt x="2102905" y="287496"/>
                </a:lnTo>
                <a:lnTo>
                  <a:pt x="2118317" y="301144"/>
                </a:lnTo>
                <a:lnTo>
                  <a:pt x="2120871" y="306094"/>
                </a:lnTo>
                <a:lnTo>
                  <a:pt x="2125736" y="325195"/>
                </a:lnTo>
                <a:lnTo>
                  <a:pt x="2133386" y="348211"/>
                </a:lnTo>
                <a:lnTo>
                  <a:pt x="2135622" y="367989"/>
                </a:lnTo>
                <a:lnTo>
                  <a:pt x="2134948" y="382406"/>
                </a:lnTo>
                <a:lnTo>
                  <a:pt x="2133228" y="399639"/>
                </a:lnTo>
                <a:lnTo>
                  <a:pt x="2130812" y="418746"/>
                </a:lnTo>
                <a:lnTo>
                  <a:pt x="2124741" y="460297"/>
                </a:lnTo>
                <a:lnTo>
                  <a:pt x="2121344" y="482046"/>
                </a:lnTo>
                <a:lnTo>
                  <a:pt x="2117809" y="499085"/>
                </a:lnTo>
                <a:lnTo>
                  <a:pt x="2114182" y="512984"/>
                </a:lnTo>
                <a:lnTo>
                  <a:pt x="2108036" y="536471"/>
                </a:lnTo>
                <a:lnTo>
                  <a:pt x="2105305" y="559610"/>
                </a:lnTo>
                <a:lnTo>
                  <a:pt x="2103306" y="572384"/>
                </a:lnTo>
                <a:lnTo>
                  <a:pt x="2100704" y="585980"/>
                </a:lnTo>
                <a:lnTo>
                  <a:pt x="2097699" y="600124"/>
                </a:lnTo>
                <a:lnTo>
                  <a:pt x="2094361" y="622613"/>
                </a:lnTo>
                <a:lnTo>
                  <a:pt x="2092481" y="646167"/>
                </a:lnTo>
                <a:lnTo>
                  <a:pt x="2092041" y="654084"/>
                </a:lnTo>
                <a:lnTo>
                  <a:pt x="2091924" y="654417"/>
                </a:lnTo>
                <a:lnTo>
                  <a:pt x="2091846" y="653369"/>
                </a:lnTo>
                <a:lnTo>
                  <a:pt x="2104144" y="623295"/>
                </a:lnTo>
                <a:lnTo>
                  <a:pt x="2111195" y="599468"/>
                </a:lnTo>
                <a:lnTo>
                  <a:pt x="2114853" y="582446"/>
                </a:lnTo>
                <a:lnTo>
                  <a:pt x="2118562" y="563478"/>
                </a:lnTo>
                <a:lnTo>
                  <a:pt x="2123574" y="548293"/>
                </a:lnTo>
                <a:lnTo>
                  <a:pt x="2135917" y="524647"/>
                </a:lnTo>
                <a:lnTo>
                  <a:pt x="2145305" y="505896"/>
                </a:lnTo>
                <a:lnTo>
                  <a:pt x="2169282" y="454581"/>
                </a:lnTo>
                <a:lnTo>
                  <a:pt x="2181518" y="431245"/>
                </a:lnTo>
                <a:lnTo>
                  <a:pt x="2193485" y="410607"/>
                </a:lnTo>
                <a:lnTo>
                  <a:pt x="2205273" y="391769"/>
                </a:lnTo>
                <a:lnTo>
                  <a:pt x="2225145" y="367451"/>
                </a:lnTo>
                <a:lnTo>
                  <a:pt x="2250612" y="343234"/>
                </a:lnTo>
                <a:lnTo>
                  <a:pt x="2275905" y="318363"/>
                </a:lnTo>
                <a:lnTo>
                  <a:pt x="2281810" y="315033"/>
                </a:lnTo>
                <a:lnTo>
                  <a:pt x="2295144" y="311333"/>
                </a:lnTo>
                <a:lnTo>
                  <a:pt x="2333406" y="308632"/>
                </a:lnTo>
                <a:lnTo>
                  <a:pt x="2336653" y="309816"/>
                </a:lnTo>
                <a:lnTo>
                  <a:pt x="2338819" y="311875"/>
                </a:lnTo>
                <a:lnTo>
                  <a:pt x="2340262" y="314517"/>
                </a:lnTo>
                <a:lnTo>
                  <a:pt x="2341867" y="324227"/>
                </a:lnTo>
                <a:lnTo>
                  <a:pt x="2342896" y="345089"/>
                </a:lnTo>
                <a:lnTo>
                  <a:pt x="2340441" y="356980"/>
                </a:lnTo>
                <a:lnTo>
                  <a:pt x="2336264" y="373797"/>
                </a:lnTo>
                <a:lnTo>
                  <a:pt x="2330939" y="393899"/>
                </a:lnTo>
                <a:lnTo>
                  <a:pt x="2327389" y="411110"/>
                </a:lnTo>
                <a:lnTo>
                  <a:pt x="2325023" y="426394"/>
                </a:lnTo>
                <a:lnTo>
                  <a:pt x="2323445" y="440394"/>
                </a:lnTo>
                <a:lnTo>
                  <a:pt x="2322393" y="456077"/>
                </a:lnTo>
                <a:lnTo>
                  <a:pt x="2321692" y="472882"/>
                </a:lnTo>
                <a:lnTo>
                  <a:pt x="2321224" y="490435"/>
                </a:lnTo>
                <a:lnTo>
                  <a:pt x="2322183" y="505948"/>
                </a:lnTo>
                <a:lnTo>
                  <a:pt x="2324092" y="520100"/>
                </a:lnTo>
                <a:lnTo>
                  <a:pt x="2329599" y="544713"/>
                </a:lnTo>
                <a:lnTo>
                  <a:pt x="2336281" y="564119"/>
                </a:lnTo>
                <a:lnTo>
                  <a:pt x="2346870" y="581211"/>
                </a:lnTo>
                <a:lnTo>
                  <a:pt x="2363725" y="605113"/>
                </a:lnTo>
                <a:lnTo>
                  <a:pt x="2368297" y="612880"/>
                </a:lnTo>
                <a:lnTo>
                  <a:pt x="2380149" y="624896"/>
                </a:lnTo>
                <a:lnTo>
                  <a:pt x="2414523" y="649026"/>
                </a:lnTo>
                <a:lnTo>
                  <a:pt x="2432444" y="656624"/>
                </a:lnTo>
                <a:lnTo>
                  <a:pt x="2470714" y="667569"/>
                </a:lnTo>
                <a:lnTo>
                  <a:pt x="2492555" y="667829"/>
                </a:lnTo>
                <a:lnTo>
                  <a:pt x="2548997" y="654252"/>
                </a:lnTo>
                <a:lnTo>
                  <a:pt x="2583211" y="642137"/>
                </a:lnTo>
                <a:lnTo>
                  <a:pt x="2616209" y="623025"/>
                </a:lnTo>
                <a:lnTo>
                  <a:pt x="2643907" y="600005"/>
                </a:lnTo>
                <a:lnTo>
                  <a:pt x="2664780" y="580227"/>
                </a:lnTo>
                <a:lnTo>
                  <a:pt x="2683370" y="558737"/>
                </a:lnTo>
                <a:lnTo>
                  <a:pt x="2701368" y="533945"/>
                </a:lnTo>
                <a:lnTo>
                  <a:pt x="2711502" y="518444"/>
                </a:lnTo>
                <a:lnTo>
                  <a:pt x="2722068" y="501760"/>
                </a:lnTo>
                <a:lnTo>
                  <a:pt x="2737194" y="476450"/>
                </a:lnTo>
                <a:lnTo>
                  <a:pt x="2746881" y="456733"/>
                </a:lnTo>
                <a:lnTo>
                  <a:pt x="2752334" y="431353"/>
                </a:lnTo>
                <a:lnTo>
                  <a:pt x="2753949" y="407747"/>
                </a:lnTo>
                <a:lnTo>
                  <a:pt x="2754327" y="392332"/>
                </a:lnTo>
                <a:lnTo>
                  <a:pt x="2747722" y="373628"/>
                </a:lnTo>
                <a:lnTo>
                  <a:pt x="2734921" y="348779"/>
                </a:lnTo>
                <a:lnTo>
                  <a:pt x="2726397" y="341995"/>
                </a:lnTo>
                <a:lnTo>
                  <a:pt x="2720568" y="338407"/>
                </a:lnTo>
                <a:lnTo>
                  <a:pt x="2712871" y="337286"/>
                </a:lnTo>
                <a:lnTo>
                  <a:pt x="2694161" y="339426"/>
                </a:lnTo>
                <a:lnTo>
                  <a:pt x="2679918" y="344611"/>
                </a:lnTo>
                <a:lnTo>
                  <a:pt x="2668084" y="352418"/>
                </a:lnTo>
                <a:lnTo>
                  <a:pt x="2639791" y="374740"/>
                </a:lnTo>
                <a:lnTo>
                  <a:pt x="2617310" y="391114"/>
                </a:lnTo>
                <a:lnTo>
                  <a:pt x="2594563" y="412052"/>
                </a:lnTo>
                <a:lnTo>
                  <a:pt x="2579348" y="428112"/>
                </a:lnTo>
                <a:lnTo>
                  <a:pt x="2564120" y="447950"/>
                </a:lnTo>
                <a:lnTo>
                  <a:pt x="2552272" y="466080"/>
                </a:lnTo>
                <a:lnTo>
                  <a:pt x="2541503" y="485145"/>
                </a:lnTo>
                <a:lnTo>
                  <a:pt x="2528250" y="510551"/>
                </a:lnTo>
                <a:lnTo>
                  <a:pt x="2520666" y="532003"/>
                </a:lnTo>
                <a:lnTo>
                  <a:pt x="2518644" y="541280"/>
                </a:lnTo>
                <a:lnTo>
                  <a:pt x="2519784" y="565133"/>
                </a:lnTo>
                <a:lnTo>
                  <a:pt x="2524524" y="588859"/>
                </a:lnTo>
                <a:lnTo>
                  <a:pt x="2530864" y="603636"/>
                </a:lnTo>
                <a:lnTo>
                  <a:pt x="2541573" y="619096"/>
                </a:lnTo>
                <a:lnTo>
                  <a:pt x="2545282" y="620931"/>
                </a:lnTo>
                <a:lnTo>
                  <a:pt x="2549025" y="620885"/>
                </a:lnTo>
                <a:lnTo>
                  <a:pt x="2556569" y="618717"/>
                </a:lnTo>
                <a:lnTo>
                  <a:pt x="2569227" y="616227"/>
                </a:lnTo>
                <a:lnTo>
                  <a:pt x="2581635" y="611143"/>
                </a:lnTo>
                <a:lnTo>
                  <a:pt x="2602901" y="595074"/>
                </a:lnTo>
                <a:lnTo>
                  <a:pt x="2621155" y="578035"/>
                </a:lnTo>
                <a:lnTo>
                  <a:pt x="2644507" y="552682"/>
                </a:lnTo>
                <a:lnTo>
                  <a:pt x="2659624" y="533476"/>
                </a:lnTo>
                <a:lnTo>
                  <a:pt x="2688275" y="496048"/>
                </a:lnTo>
                <a:lnTo>
                  <a:pt x="2705242" y="475181"/>
                </a:lnTo>
                <a:lnTo>
                  <a:pt x="2720403" y="451513"/>
                </a:lnTo>
                <a:lnTo>
                  <a:pt x="2733068" y="427870"/>
                </a:lnTo>
                <a:lnTo>
                  <a:pt x="2738696" y="413129"/>
                </a:lnTo>
                <a:lnTo>
                  <a:pt x="2741865" y="391623"/>
                </a:lnTo>
                <a:lnTo>
                  <a:pt x="2742804" y="369164"/>
                </a:lnTo>
                <a:lnTo>
                  <a:pt x="2741666" y="365410"/>
                </a:lnTo>
                <a:lnTo>
                  <a:pt x="2739637" y="364177"/>
                </a:lnTo>
                <a:lnTo>
                  <a:pt x="2737015" y="364626"/>
                </a:lnTo>
                <a:lnTo>
                  <a:pt x="2735266" y="366195"/>
                </a:lnTo>
                <a:lnTo>
                  <a:pt x="2734101" y="368511"/>
                </a:lnTo>
                <a:lnTo>
                  <a:pt x="2733324" y="371325"/>
                </a:lnTo>
                <a:lnTo>
                  <a:pt x="2729074" y="377838"/>
                </a:lnTo>
                <a:lnTo>
                  <a:pt x="2715997" y="392367"/>
                </a:lnTo>
                <a:lnTo>
                  <a:pt x="2713635" y="397389"/>
                </a:lnTo>
                <a:lnTo>
                  <a:pt x="2711009" y="409742"/>
                </a:lnTo>
                <a:lnTo>
                  <a:pt x="2709532" y="430977"/>
                </a:lnTo>
                <a:lnTo>
                  <a:pt x="2709094" y="453355"/>
                </a:lnTo>
                <a:lnTo>
                  <a:pt x="2712378" y="478643"/>
                </a:lnTo>
                <a:lnTo>
                  <a:pt x="2715032" y="494276"/>
                </a:lnTo>
                <a:lnTo>
                  <a:pt x="2721368" y="518419"/>
                </a:lnTo>
                <a:lnTo>
                  <a:pt x="2730957" y="541427"/>
                </a:lnTo>
                <a:lnTo>
                  <a:pt x="2738848" y="556452"/>
                </a:lnTo>
                <a:lnTo>
                  <a:pt x="2747918" y="572819"/>
                </a:lnTo>
                <a:lnTo>
                  <a:pt x="2761383" y="594391"/>
                </a:lnTo>
                <a:lnTo>
                  <a:pt x="2779491" y="617062"/>
                </a:lnTo>
                <a:lnTo>
                  <a:pt x="2793619" y="630988"/>
                </a:lnTo>
                <a:lnTo>
                  <a:pt x="2830947" y="654418"/>
                </a:lnTo>
                <a:lnTo>
                  <a:pt x="2846122" y="659021"/>
                </a:lnTo>
                <a:lnTo>
                  <a:pt x="2915322" y="672328"/>
                </a:lnTo>
                <a:lnTo>
                  <a:pt x="2934422" y="669944"/>
                </a:lnTo>
                <a:lnTo>
                  <a:pt x="3006578" y="647217"/>
                </a:lnTo>
                <a:lnTo>
                  <a:pt x="3025780" y="636347"/>
                </a:lnTo>
                <a:lnTo>
                  <a:pt x="3054257" y="615947"/>
                </a:lnTo>
                <a:lnTo>
                  <a:pt x="3086825" y="590429"/>
                </a:lnTo>
                <a:lnTo>
                  <a:pt x="3110552" y="565811"/>
                </a:lnTo>
                <a:lnTo>
                  <a:pt x="3123991" y="548578"/>
                </a:lnTo>
                <a:lnTo>
                  <a:pt x="3188129" y="460102"/>
                </a:lnTo>
                <a:lnTo>
                  <a:pt x="3224986" y="407516"/>
                </a:lnTo>
                <a:lnTo>
                  <a:pt x="3233301" y="392248"/>
                </a:lnTo>
                <a:lnTo>
                  <a:pt x="3240113" y="376990"/>
                </a:lnTo>
                <a:lnTo>
                  <a:pt x="3251070" y="347759"/>
                </a:lnTo>
                <a:lnTo>
                  <a:pt x="3260173" y="322067"/>
                </a:lnTo>
                <a:lnTo>
                  <a:pt x="3271839" y="284402"/>
                </a:lnTo>
                <a:lnTo>
                  <a:pt x="3278506" y="261913"/>
                </a:lnTo>
                <a:lnTo>
                  <a:pt x="3282950" y="243109"/>
                </a:lnTo>
                <a:lnTo>
                  <a:pt x="3285913" y="226764"/>
                </a:lnTo>
                <a:lnTo>
                  <a:pt x="3287889" y="212056"/>
                </a:lnTo>
                <a:lnTo>
                  <a:pt x="3289206" y="198442"/>
                </a:lnTo>
                <a:lnTo>
                  <a:pt x="3290669" y="173154"/>
                </a:lnTo>
                <a:lnTo>
                  <a:pt x="3291320" y="145829"/>
                </a:lnTo>
                <a:lnTo>
                  <a:pt x="3291493" y="131430"/>
                </a:lnTo>
                <a:lnTo>
                  <a:pt x="3290338" y="116751"/>
                </a:lnTo>
                <a:lnTo>
                  <a:pt x="3288299" y="101885"/>
                </a:lnTo>
                <a:lnTo>
                  <a:pt x="3285669" y="86894"/>
                </a:lnTo>
                <a:lnTo>
                  <a:pt x="3279360" y="66851"/>
                </a:lnTo>
                <a:lnTo>
                  <a:pt x="3275900" y="59728"/>
                </a:lnTo>
                <a:lnTo>
                  <a:pt x="3272323" y="54980"/>
                </a:lnTo>
                <a:lnTo>
                  <a:pt x="3268669" y="51814"/>
                </a:lnTo>
                <a:lnTo>
                  <a:pt x="3264962" y="49703"/>
                </a:lnTo>
                <a:lnTo>
                  <a:pt x="3257457" y="47358"/>
                </a:lnTo>
                <a:lnTo>
                  <a:pt x="3237217" y="45729"/>
                </a:lnTo>
                <a:lnTo>
                  <a:pt x="3224806" y="45592"/>
                </a:lnTo>
                <a:lnTo>
                  <a:pt x="3219211" y="46826"/>
                </a:lnTo>
                <a:lnTo>
                  <a:pt x="3209607" y="51583"/>
                </a:lnTo>
                <a:lnTo>
                  <a:pt x="3183968" y="74110"/>
                </a:lnTo>
                <a:lnTo>
                  <a:pt x="3169390" y="88263"/>
                </a:lnTo>
                <a:lnTo>
                  <a:pt x="3159406" y="100672"/>
                </a:lnTo>
                <a:lnTo>
                  <a:pt x="3147671" y="116566"/>
                </a:lnTo>
                <a:lnTo>
                  <a:pt x="3113656" y="165181"/>
                </a:lnTo>
                <a:lnTo>
                  <a:pt x="3104471" y="178621"/>
                </a:lnTo>
                <a:lnTo>
                  <a:pt x="3095807" y="192662"/>
                </a:lnTo>
                <a:lnTo>
                  <a:pt x="3087491" y="207102"/>
                </a:lnTo>
                <a:lnTo>
                  <a:pt x="3079407" y="221809"/>
                </a:lnTo>
                <a:lnTo>
                  <a:pt x="3072748" y="235424"/>
                </a:lnTo>
                <a:lnTo>
                  <a:pt x="3061962" y="260710"/>
                </a:lnTo>
                <a:lnTo>
                  <a:pt x="3046162" y="304969"/>
                </a:lnTo>
                <a:lnTo>
                  <a:pt x="3036614" y="332774"/>
                </a:lnTo>
                <a:lnTo>
                  <a:pt x="3030249" y="356390"/>
                </a:lnTo>
                <a:lnTo>
                  <a:pt x="3026006" y="377214"/>
                </a:lnTo>
                <a:lnTo>
                  <a:pt x="3023177" y="396177"/>
                </a:lnTo>
                <a:lnTo>
                  <a:pt x="3021291" y="413899"/>
                </a:lnTo>
                <a:lnTo>
                  <a:pt x="3020034" y="430793"/>
                </a:lnTo>
                <a:lnTo>
                  <a:pt x="3019196" y="447137"/>
                </a:lnTo>
                <a:lnTo>
                  <a:pt x="3018265" y="478842"/>
                </a:lnTo>
                <a:lnTo>
                  <a:pt x="3018016" y="494409"/>
                </a:lnTo>
                <a:lnTo>
                  <a:pt x="3019121" y="509866"/>
                </a:lnTo>
                <a:lnTo>
                  <a:pt x="3021127" y="525252"/>
                </a:lnTo>
                <a:lnTo>
                  <a:pt x="3023735" y="540589"/>
                </a:lnTo>
                <a:lnTo>
                  <a:pt x="3026743" y="555893"/>
                </a:lnTo>
                <a:lnTo>
                  <a:pt x="3033472" y="586445"/>
                </a:lnTo>
                <a:lnTo>
                  <a:pt x="3038315" y="600434"/>
                </a:lnTo>
                <a:lnTo>
                  <a:pt x="3044083" y="613570"/>
                </a:lnTo>
                <a:lnTo>
                  <a:pt x="3050468" y="626138"/>
                </a:lnTo>
                <a:lnTo>
                  <a:pt x="3059805" y="642136"/>
                </a:lnTo>
                <a:lnTo>
                  <a:pt x="3083726" y="680232"/>
                </a:lnTo>
                <a:lnTo>
                  <a:pt x="3094678" y="695979"/>
                </a:lnTo>
                <a:lnTo>
                  <a:pt x="3113619" y="720249"/>
                </a:lnTo>
                <a:lnTo>
                  <a:pt x="3137277" y="739502"/>
                </a:lnTo>
                <a:lnTo>
                  <a:pt x="3167265" y="757796"/>
                </a:lnTo>
                <a:lnTo>
                  <a:pt x="3205993" y="778626"/>
                </a:lnTo>
                <a:lnTo>
                  <a:pt x="3251992" y="797197"/>
                </a:lnTo>
                <a:lnTo>
                  <a:pt x="3302070" y="811378"/>
                </a:lnTo>
                <a:lnTo>
                  <a:pt x="3406655" y="820482"/>
                </a:lnTo>
                <a:lnTo>
                  <a:pt x="3512922" y="816212"/>
                </a:lnTo>
                <a:lnTo>
                  <a:pt x="3635972" y="799939"/>
                </a:lnTo>
                <a:lnTo>
                  <a:pt x="3693200" y="788340"/>
                </a:lnTo>
                <a:lnTo>
                  <a:pt x="3726180" y="7770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"/>
          <p:cNvSpPr/>
          <p:nvPr/>
        </p:nvSpPr>
        <p:spPr>
          <a:xfrm>
            <a:off x="1634490" y="3874770"/>
            <a:ext cx="594361" cy="45250"/>
          </a:xfrm>
          <a:custGeom>
            <a:avLst/>
            <a:gdLst/>
            <a:ahLst/>
            <a:cxnLst/>
            <a:rect l="0" t="0" r="0" b="0"/>
            <a:pathLst>
              <a:path w="594361" h="45250">
                <a:moveTo>
                  <a:pt x="0" y="34289"/>
                </a:moveTo>
                <a:lnTo>
                  <a:pt x="61341" y="34289"/>
                </a:lnTo>
                <a:lnTo>
                  <a:pt x="77724" y="35559"/>
                </a:lnTo>
                <a:lnTo>
                  <a:pt x="142973" y="42145"/>
                </a:lnTo>
                <a:lnTo>
                  <a:pt x="160085" y="43336"/>
                </a:lnTo>
                <a:lnTo>
                  <a:pt x="175303" y="44131"/>
                </a:lnTo>
                <a:lnTo>
                  <a:pt x="205759" y="45013"/>
                </a:lnTo>
                <a:lnTo>
                  <a:pt x="220993" y="45249"/>
                </a:lnTo>
                <a:lnTo>
                  <a:pt x="256548" y="42866"/>
                </a:lnTo>
                <a:lnTo>
                  <a:pt x="407625" y="29916"/>
                </a:lnTo>
                <a:lnTo>
                  <a:pt x="469880" y="25996"/>
                </a:lnTo>
                <a:lnTo>
                  <a:pt x="507709" y="24253"/>
                </a:lnTo>
                <a:lnTo>
                  <a:pt x="521352" y="23789"/>
                </a:lnTo>
                <a:lnTo>
                  <a:pt x="532988" y="22209"/>
                </a:lnTo>
                <a:lnTo>
                  <a:pt x="543285" y="19886"/>
                </a:lnTo>
                <a:lnTo>
                  <a:pt x="552690" y="17067"/>
                </a:lnTo>
                <a:lnTo>
                  <a:pt x="560230" y="15188"/>
                </a:lnTo>
                <a:lnTo>
                  <a:pt x="566527" y="13935"/>
                </a:lnTo>
                <a:lnTo>
                  <a:pt x="5943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"/>
          <p:cNvSpPr/>
          <p:nvPr/>
        </p:nvSpPr>
        <p:spPr>
          <a:xfrm>
            <a:off x="1028700" y="3714750"/>
            <a:ext cx="1" cy="11430"/>
          </a:xfrm>
          <a:custGeom>
            <a:avLst/>
            <a:gdLst/>
            <a:ahLst/>
            <a:cxnLst/>
            <a:rect l="0" t="0" r="0" b="0"/>
            <a:pathLst>
              <a:path w="1" h="11430">
                <a:moveTo>
                  <a:pt x="0" y="1142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"/>
          <p:cNvSpPr/>
          <p:nvPr/>
        </p:nvSpPr>
        <p:spPr>
          <a:xfrm>
            <a:off x="6115050" y="2881045"/>
            <a:ext cx="948691" cy="376484"/>
          </a:xfrm>
          <a:custGeom>
            <a:avLst/>
            <a:gdLst/>
            <a:ahLst/>
            <a:cxnLst/>
            <a:rect l="0" t="0" r="0" b="0"/>
            <a:pathLst>
              <a:path w="948691" h="376484">
                <a:moveTo>
                  <a:pt x="0" y="319355"/>
                </a:moveTo>
                <a:lnTo>
                  <a:pt x="12136" y="313287"/>
                </a:lnTo>
                <a:lnTo>
                  <a:pt x="35027" y="306921"/>
                </a:lnTo>
                <a:lnTo>
                  <a:pt x="50021" y="303446"/>
                </a:lnTo>
                <a:lnTo>
                  <a:pt x="66367" y="297319"/>
                </a:lnTo>
                <a:lnTo>
                  <a:pt x="83615" y="289424"/>
                </a:lnTo>
                <a:lnTo>
                  <a:pt x="138719" y="261513"/>
                </a:lnTo>
                <a:lnTo>
                  <a:pt x="152169" y="252854"/>
                </a:lnTo>
                <a:lnTo>
                  <a:pt x="167485" y="242001"/>
                </a:lnTo>
                <a:lnTo>
                  <a:pt x="184047" y="229685"/>
                </a:lnTo>
                <a:lnTo>
                  <a:pt x="197628" y="218935"/>
                </a:lnTo>
                <a:lnTo>
                  <a:pt x="209222" y="209228"/>
                </a:lnTo>
                <a:lnTo>
                  <a:pt x="219490" y="200217"/>
                </a:lnTo>
                <a:lnTo>
                  <a:pt x="230147" y="189130"/>
                </a:lnTo>
                <a:lnTo>
                  <a:pt x="241061" y="176658"/>
                </a:lnTo>
                <a:lnTo>
                  <a:pt x="252147" y="163263"/>
                </a:lnTo>
                <a:lnTo>
                  <a:pt x="260808" y="151794"/>
                </a:lnTo>
                <a:lnTo>
                  <a:pt x="267852" y="141607"/>
                </a:lnTo>
                <a:lnTo>
                  <a:pt x="273818" y="132276"/>
                </a:lnTo>
                <a:lnTo>
                  <a:pt x="279065" y="120976"/>
                </a:lnTo>
                <a:lnTo>
                  <a:pt x="283833" y="108362"/>
                </a:lnTo>
                <a:lnTo>
                  <a:pt x="288282" y="94873"/>
                </a:lnTo>
                <a:lnTo>
                  <a:pt x="292518" y="84610"/>
                </a:lnTo>
                <a:lnTo>
                  <a:pt x="296612" y="76498"/>
                </a:lnTo>
                <a:lnTo>
                  <a:pt x="300611" y="69820"/>
                </a:lnTo>
                <a:lnTo>
                  <a:pt x="302007" y="62828"/>
                </a:lnTo>
                <a:lnTo>
                  <a:pt x="301668" y="55627"/>
                </a:lnTo>
                <a:lnTo>
                  <a:pt x="300171" y="48286"/>
                </a:lnTo>
                <a:lnTo>
                  <a:pt x="298509" y="36743"/>
                </a:lnTo>
                <a:lnTo>
                  <a:pt x="298066" y="31887"/>
                </a:lnTo>
                <a:lnTo>
                  <a:pt x="296501" y="27379"/>
                </a:lnTo>
                <a:lnTo>
                  <a:pt x="291374" y="18984"/>
                </a:lnTo>
                <a:lnTo>
                  <a:pt x="281477" y="11020"/>
                </a:lnTo>
                <a:lnTo>
                  <a:pt x="266561" y="1627"/>
                </a:lnTo>
                <a:lnTo>
                  <a:pt x="251842" y="0"/>
                </a:lnTo>
                <a:lnTo>
                  <a:pt x="238506" y="3006"/>
                </a:lnTo>
                <a:lnTo>
                  <a:pt x="222842" y="9845"/>
                </a:lnTo>
                <a:lnTo>
                  <a:pt x="203181" y="21351"/>
                </a:lnTo>
                <a:lnTo>
                  <a:pt x="195144" y="27976"/>
                </a:lnTo>
                <a:lnTo>
                  <a:pt x="188516" y="34932"/>
                </a:lnTo>
                <a:lnTo>
                  <a:pt x="182827" y="42110"/>
                </a:lnTo>
                <a:lnTo>
                  <a:pt x="176495" y="49434"/>
                </a:lnTo>
                <a:lnTo>
                  <a:pt x="169733" y="56858"/>
                </a:lnTo>
                <a:lnTo>
                  <a:pt x="162685" y="64347"/>
                </a:lnTo>
                <a:lnTo>
                  <a:pt x="155447" y="73149"/>
                </a:lnTo>
                <a:lnTo>
                  <a:pt x="148081" y="82828"/>
                </a:lnTo>
                <a:lnTo>
                  <a:pt x="140630" y="93090"/>
                </a:lnTo>
                <a:lnTo>
                  <a:pt x="131853" y="106282"/>
                </a:lnTo>
                <a:lnTo>
                  <a:pt x="111942" y="137872"/>
                </a:lnTo>
                <a:lnTo>
                  <a:pt x="103838" y="152646"/>
                </a:lnTo>
                <a:lnTo>
                  <a:pt x="97165" y="166306"/>
                </a:lnTo>
                <a:lnTo>
                  <a:pt x="86364" y="190373"/>
                </a:lnTo>
                <a:lnTo>
                  <a:pt x="77330" y="209536"/>
                </a:lnTo>
                <a:lnTo>
                  <a:pt x="74414" y="219472"/>
                </a:lnTo>
                <a:lnTo>
                  <a:pt x="72469" y="229906"/>
                </a:lnTo>
                <a:lnTo>
                  <a:pt x="71173" y="240672"/>
                </a:lnTo>
                <a:lnTo>
                  <a:pt x="70308" y="250390"/>
                </a:lnTo>
                <a:lnTo>
                  <a:pt x="69732" y="259408"/>
                </a:lnTo>
                <a:lnTo>
                  <a:pt x="69091" y="276202"/>
                </a:lnTo>
                <a:lnTo>
                  <a:pt x="68808" y="292132"/>
                </a:lnTo>
                <a:lnTo>
                  <a:pt x="70001" y="299936"/>
                </a:lnTo>
                <a:lnTo>
                  <a:pt x="72068" y="307679"/>
                </a:lnTo>
                <a:lnTo>
                  <a:pt x="74715" y="315381"/>
                </a:lnTo>
                <a:lnTo>
                  <a:pt x="77750" y="321785"/>
                </a:lnTo>
                <a:lnTo>
                  <a:pt x="88089" y="338137"/>
                </a:lnTo>
                <a:lnTo>
                  <a:pt x="91746" y="344576"/>
                </a:lnTo>
                <a:lnTo>
                  <a:pt x="95454" y="351409"/>
                </a:lnTo>
                <a:lnTo>
                  <a:pt x="106347" y="362388"/>
                </a:lnTo>
                <a:lnTo>
                  <a:pt x="118385" y="370230"/>
                </a:lnTo>
                <a:lnTo>
                  <a:pt x="127969" y="373716"/>
                </a:lnTo>
                <a:lnTo>
                  <a:pt x="157429" y="376137"/>
                </a:lnTo>
                <a:lnTo>
                  <a:pt x="180816" y="376432"/>
                </a:lnTo>
                <a:lnTo>
                  <a:pt x="208515" y="376483"/>
                </a:lnTo>
                <a:lnTo>
                  <a:pt x="226447" y="373108"/>
                </a:lnTo>
                <a:lnTo>
                  <a:pt x="250822" y="364068"/>
                </a:lnTo>
                <a:lnTo>
                  <a:pt x="274130" y="353346"/>
                </a:lnTo>
                <a:lnTo>
                  <a:pt x="290745" y="344622"/>
                </a:lnTo>
                <a:lnTo>
                  <a:pt x="300510" y="338740"/>
                </a:lnTo>
                <a:lnTo>
                  <a:pt x="310830" y="332278"/>
                </a:lnTo>
                <a:lnTo>
                  <a:pt x="329070" y="321712"/>
                </a:lnTo>
                <a:lnTo>
                  <a:pt x="345643" y="311512"/>
                </a:lnTo>
                <a:lnTo>
                  <a:pt x="353619" y="305236"/>
                </a:lnTo>
                <a:lnTo>
                  <a:pt x="361475" y="298512"/>
                </a:lnTo>
                <a:lnTo>
                  <a:pt x="370523" y="291490"/>
                </a:lnTo>
                <a:lnTo>
                  <a:pt x="380366" y="284268"/>
                </a:lnTo>
                <a:lnTo>
                  <a:pt x="390737" y="276913"/>
                </a:lnTo>
                <a:lnTo>
                  <a:pt x="400191" y="269470"/>
                </a:lnTo>
                <a:lnTo>
                  <a:pt x="409034" y="261969"/>
                </a:lnTo>
                <a:lnTo>
                  <a:pt x="417469" y="254427"/>
                </a:lnTo>
                <a:lnTo>
                  <a:pt x="424363" y="246860"/>
                </a:lnTo>
                <a:lnTo>
                  <a:pt x="430228" y="239275"/>
                </a:lnTo>
                <a:lnTo>
                  <a:pt x="435409" y="231678"/>
                </a:lnTo>
                <a:lnTo>
                  <a:pt x="440132" y="222804"/>
                </a:lnTo>
                <a:lnTo>
                  <a:pt x="444551" y="213077"/>
                </a:lnTo>
                <a:lnTo>
                  <a:pt x="448768" y="202783"/>
                </a:lnTo>
                <a:lnTo>
                  <a:pt x="455389" y="189570"/>
                </a:lnTo>
                <a:lnTo>
                  <a:pt x="463612" y="174412"/>
                </a:lnTo>
                <a:lnTo>
                  <a:pt x="480370" y="144446"/>
                </a:lnTo>
                <a:lnTo>
                  <a:pt x="492050" y="122661"/>
                </a:lnTo>
                <a:lnTo>
                  <a:pt x="496944" y="110755"/>
                </a:lnTo>
                <a:lnTo>
                  <a:pt x="501475" y="97738"/>
                </a:lnTo>
                <a:lnTo>
                  <a:pt x="505766" y="83980"/>
                </a:lnTo>
                <a:lnTo>
                  <a:pt x="508627" y="72268"/>
                </a:lnTo>
                <a:lnTo>
                  <a:pt x="510535" y="61920"/>
                </a:lnTo>
                <a:lnTo>
                  <a:pt x="511806" y="52482"/>
                </a:lnTo>
                <a:lnTo>
                  <a:pt x="512654" y="39839"/>
                </a:lnTo>
                <a:lnTo>
                  <a:pt x="513219" y="25061"/>
                </a:lnTo>
                <a:lnTo>
                  <a:pt x="513596" y="8859"/>
                </a:lnTo>
                <a:lnTo>
                  <a:pt x="513847" y="3137"/>
                </a:lnTo>
                <a:lnTo>
                  <a:pt x="514126" y="10327"/>
                </a:lnTo>
                <a:lnTo>
                  <a:pt x="518011" y="29516"/>
                </a:lnTo>
                <a:lnTo>
                  <a:pt x="532486" y="91478"/>
                </a:lnTo>
                <a:lnTo>
                  <a:pt x="539141" y="116637"/>
                </a:lnTo>
                <a:lnTo>
                  <a:pt x="544847" y="135949"/>
                </a:lnTo>
                <a:lnTo>
                  <a:pt x="549922" y="151364"/>
                </a:lnTo>
                <a:lnTo>
                  <a:pt x="554574" y="164181"/>
                </a:lnTo>
                <a:lnTo>
                  <a:pt x="558946" y="175266"/>
                </a:lnTo>
                <a:lnTo>
                  <a:pt x="563131" y="185195"/>
                </a:lnTo>
                <a:lnTo>
                  <a:pt x="568460" y="196895"/>
                </a:lnTo>
                <a:lnTo>
                  <a:pt x="581155" y="223441"/>
                </a:lnTo>
                <a:lnTo>
                  <a:pt x="588097" y="233822"/>
                </a:lnTo>
                <a:lnTo>
                  <a:pt x="595264" y="242013"/>
                </a:lnTo>
                <a:lnTo>
                  <a:pt x="602582" y="248744"/>
                </a:lnTo>
                <a:lnTo>
                  <a:pt x="617487" y="262995"/>
                </a:lnTo>
                <a:lnTo>
                  <a:pt x="625018" y="270352"/>
                </a:lnTo>
                <a:lnTo>
                  <a:pt x="635119" y="277796"/>
                </a:lnTo>
                <a:lnTo>
                  <a:pt x="646932" y="285299"/>
                </a:lnTo>
                <a:lnTo>
                  <a:pt x="659888" y="292841"/>
                </a:lnTo>
                <a:lnTo>
                  <a:pt x="673606" y="299139"/>
                </a:lnTo>
                <a:lnTo>
                  <a:pt x="702393" y="309523"/>
                </a:lnTo>
                <a:lnTo>
                  <a:pt x="741093" y="322509"/>
                </a:lnTo>
                <a:lnTo>
                  <a:pt x="768371" y="327107"/>
                </a:lnTo>
                <a:lnTo>
                  <a:pt x="797428" y="327880"/>
                </a:lnTo>
                <a:lnTo>
                  <a:pt x="812289" y="326308"/>
                </a:lnTo>
                <a:lnTo>
                  <a:pt x="839806" y="321175"/>
                </a:lnTo>
                <a:lnTo>
                  <a:pt x="860504" y="314660"/>
                </a:lnTo>
                <a:lnTo>
                  <a:pt x="894487" y="307985"/>
                </a:lnTo>
                <a:lnTo>
                  <a:pt x="910206" y="302448"/>
                </a:lnTo>
                <a:lnTo>
                  <a:pt x="922272" y="295754"/>
                </a:lnTo>
                <a:lnTo>
                  <a:pt x="927268" y="292191"/>
                </a:lnTo>
                <a:lnTo>
                  <a:pt x="936205" y="281458"/>
                </a:lnTo>
                <a:lnTo>
                  <a:pt x="948690" y="262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"/>
          <p:cNvSpPr/>
          <p:nvPr/>
        </p:nvSpPr>
        <p:spPr>
          <a:xfrm>
            <a:off x="6578706" y="2880359"/>
            <a:ext cx="359304" cy="491492"/>
          </a:xfrm>
          <a:custGeom>
            <a:avLst/>
            <a:gdLst/>
            <a:ahLst/>
            <a:cxnLst/>
            <a:rect l="0" t="0" r="0" b="0"/>
            <a:pathLst>
              <a:path w="359304" h="491492">
                <a:moveTo>
                  <a:pt x="359303" y="0"/>
                </a:moveTo>
                <a:lnTo>
                  <a:pt x="347168" y="18204"/>
                </a:lnTo>
                <a:lnTo>
                  <a:pt x="337823" y="30528"/>
                </a:lnTo>
                <a:lnTo>
                  <a:pt x="329436" y="41508"/>
                </a:lnTo>
                <a:lnTo>
                  <a:pt x="321475" y="54855"/>
                </a:lnTo>
                <a:lnTo>
                  <a:pt x="313705" y="69254"/>
                </a:lnTo>
                <a:lnTo>
                  <a:pt x="304747" y="84119"/>
                </a:lnTo>
                <a:lnTo>
                  <a:pt x="298802" y="91640"/>
                </a:lnTo>
                <a:lnTo>
                  <a:pt x="292300" y="99193"/>
                </a:lnTo>
                <a:lnTo>
                  <a:pt x="284154" y="109309"/>
                </a:lnTo>
                <a:lnTo>
                  <a:pt x="264944" y="134095"/>
                </a:lnTo>
                <a:lnTo>
                  <a:pt x="254487" y="146547"/>
                </a:lnTo>
                <a:lnTo>
                  <a:pt x="243706" y="158658"/>
                </a:lnTo>
                <a:lnTo>
                  <a:pt x="222837" y="181005"/>
                </a:lnTo>
                <a:lnTo>
                  <a:pt x="205096" y="199404"/>
                </a:lnTo>
                <a:lnTo>
                  <a:pt x="194268" y="212946"/>
                </a:lnTo>
                <a:lnTo>
                  <a:pt x="181970" y="229594"/>
                </a:lnTo>
                <a:lnTo>
                  <a:pt x="168691" y="248313"/>
                </a:lnTo>
                <a:lnTo>
                  <a:pt x="156029" y="263332"/>
                </a:lnTo>
                <a:lnTo>
                  <a:pt x="143777" y="275885"/>
                </a:lnTo>
                <a:lnTo>
                  <a:pt x="121274" y="296606"/>
                </a:lnTo>
                <a:lnTo>
                  <a:pt x="102806" y="314282"/>
                </a:lnTo>
                <a:lnTo>
                  <a:pt x="94326" y="323821"/>
                </a:lnTo>
                <a:lnTo>
                  <a:pt x="86131" y="333991"/>
                </a:lnTo>
                <a:lnTo>
                  <a:pt x="78128" y="344581"/>
                </a:lnTo>
                <a:lnTo>
                  <a:pt x="71523" y="354181"/>
                </a:lnTo>
                <a:lnTo>
                  <a:pt x="65850" y="363121"/>
                </a:lnTo>
                <a:lnTo>
                  <a:pt x="60798" y="371621"/>
                </a:lnTo>
                <a:lnTo>
                  <a:pt x="54889" y="379827"/>
                </a:lnTo>
                <a:lnTo>
                  <a:pt x="48411" y="387838"/>
                </a:lnTo>
                <a:lnTo>
                  <a:pt x="41551" y="395719"/>
                </a:lnTo>
                <a:lnTo>
                  <a:pt x="35709" y="403513"/>
                </a:lnTo>
                <a:lnTo>
                  <a:pt x="30544" y="411249"/>
                </a:lnTo>
                <a:lnTo>
                  <a:pt x="21418" y="425348"/>
                </a:lnTo>
                <a:lnTo>
                  <a:pt x="13129" y="435847"/>
                </a:lnTo>
                <a:lnTo>
                  <a:pt x="9140" y="442965"/>
                </a:lnTo>
                <a:lnTo>
                  <a:pt x="5211" y="451520"/>
                </a:lnTo>
                <a:lnTo>
                  <a:pt x="1322" y="461033"/>
                </a:lnTo>
                <a:lnTo>
                  <a:pt x="0" y="468646"/>
                </a:lnTo>
                <a:lnTo>
                  <a:pt x="387" y="474991"/>
                </a:lnTo>
                <a:lnTo>
                  <a:pt x="4974" y="4914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"/>
          <p:cNvSpPr/>
          <p:nvPr/>
        </p:nvSpPr>
        <p:spPr>
          <a:xfrm>
            <a:off x="7069525" y="2526029"/>
            <a:ext cx="39935" cy="788672"/>
          </a:xfrm>
          <a:custGeom>
            <a:avLst/>
            <a:gdLst/>
            <a:ahLst/>
            <a:cxnLst/>
            <a:rect l="0" t="0" r="0" b="0"/>
            <a:pathLst>
              <a:path w="39935" h="788672">
                <a:moveTo>
                  <a:pt x="39934" y="0"/>
                </a:moveTo>
                <a:lnTo>
                  <a:pt x="39934" y="100858"/>
                </a:lnTo>
                <a:lnTo>
                  <a:pt x="36125" y="158679"/>
                </a:lnTo>
                <a:lnTo>
                  <a:pt x="12794" y="402749"/>
                </a:lnTo>
                <a:lnTo>
                  <a:pt x="10411" y="436139"/>
                </a:lnTo>
                <a:lnTo>
                  <a:pt x="7553" y="467290"/>
                </a:lnTo>
                <a:lnTo>
                  <a:pt x="989" y="525608"/>
                </a:lnTo>
                <a:lnTo>
                  <a:pt x="0" y="557415"/>
                </a:lnTo>
                <a:lnTo>
                  <a:pt x="613" y="591321"/>
                </a:lnTo>
                <a:lnTo>
                  <a:pt x="3408" y="655239"/>
                </a:lnTo>
                <a:lnTo>
                  <a:pt x="4650" y="700581"/>
                </a:lnTo>
                <a:lnTo>
                  <a:pt x="6252" y="718514"/>
                </a:lnTo>
                <a:lnTo>
                  <a:pt x="8590" y="734280"/>
                </a:lnTo>
                <a:lnTo>
                  <a:pt x="11418" y="748600"/>
                </a:lnTo>
                <a:lnTo>
                  <a:pt x="13303" y="759416"/>
                </a:lnTo>
                <a:lnTo>
                  <a:pt x="14560" y="767898"/>
                </a:lnTo>
                <a:lnTo>
                  <a:pt x="17075" y="788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"/>
          <p:cNvSpPr/>
          <p:nvPr/>
        </p:nvSpPr>
        <p:spPr>
          <a:xfrm>
            <a:off x="6960869" y="2848422"/>
            <a:ext cx="765811" cy="418223"/>
          </a:xfrm>
          <a:custGeom>
            <a:avLst/>
            <a:gdLst/>
            <a:ahLst/>
            <a:cxnLst/>
            <a:rect l="0" t="0" r="0" b="0"/>
            <a:pathLst>
              <a:path w="765811" h="418223">
                <a:moveTo>
                  <a:pt x="0" y="169097"/>
                </a:moveTo>
                <a:lnTo>
                  <a:pt x="6069" y="163030"/>
                </a:lnTo>
                <a:lnTo>
                  <a:pt x="9125" y="161242"/>
                </a:lnTo>
                <a:lnTo>
                  <a:pt x="15909" y="159256"/>
                </a:lnTo>
                <a:lnTo>
                  <a:pt x="37765" y="157877"/>
                </a:lnTo>
                <a:lnTo>
                  <a:pt x="54884" y="156491"/>
                </a:lnTo>
                <a:lnTo>
                  <a:pt x="68339" y="154343"/>
                </a:lnTo>
                <a:lnTo>
                  <a:pt x="83659" y="151641"/>
                </a:lnTo>
                <a:lnTo>
                  <a:pt x="107456" y="145252"/>
                </a:lnTo>
                <a:lnTo>
                  <a:pt x="117357" y="141771"/>
                </a:lnTo>
                <a:lnTo>
                  <a:pt x="130309" y="139450"/>
                </a:lnTo>
                <a:lnTo>
                  <a:pt x="145293" y="137902"/>
                </a:lnTo>
                <a:lnTo>
                  <a:pt x="161632" y="136871"/>
                </a:lnTo>
                <a:lnTo>
                  <a:pt x="180145" y="133643"/>
                </a:lnTo>
                <a:lnTo>
                  <a:pt x="200107" y="128951"/>
                </a:lnTo>
                <a:lnTo>
                  <a:pt x="221035" y="123283"/>
                </a:lnTo>
                <a:lnTo>
                  <a:pt x="237527" y="118234"/>
                </a:lnTo>
                <a:lnTo>
                  <a:pt x="251062" y="113599"/>
                </a:lnTo>
                <a:lnTo>
                  <a:pt x="262624" y="109238"/>
                </a:lnTo>
                <a:lnTo>
                  <a:pt x="275413" y="105061"/>
                </a:lnTo>
                <a:lnTo>
                  <a:pt x="289019" y="101007"/>
                </a:lnTo>
                <a:lnTo>
                  <a:pt x="303169" y="97034"/>
                </a:lnTo>
                <a:lnTo>
                  <a:pt x="316413" y="91845"/>
                </a:lnTo>
                <a:lnTo>
                  <a:pt x="329052" y="85846"/>
                </a:lnTo>
                <a:lnTo>
                  <a:pt x="341289" y="79306"/>
                </a:lnTo>
                <a:lnTo>
                  <a:pt x="371817" y="61880"/>
                </a:lnTo>
                <a:lnTo>
                  <a:pt x="388849" y="51899"/>
                </a:lnTo>
                <a:lnTo>
                  <a:pt x="400203" y="43975"/>
                </a:lnTo>
                <a:lnTo>
                  <a:pt x="412818" y="31784"/>
                </a:lnTo>
                <a:lnTo>
                  <a:pt x="414912" y="26755"/>
                </a:lnTo>
                <a:lnTo>
                  <a:pt x="415038" y="22133"/>
                </a:lnTo>
                <a:lnTo>
                  <a:pt x="412535" y="9559"/>
                </a:lnTo>
                <a:lnTo>
                  <a:pt x="412183" y="5588"/>
                </a:lnTo>
                <a:lnTo>
                  <a:pt x="410679" y="2941"/>
                </a:lnTo>
                <a:lnTo>
                  <a:pt x="408406" y="1177"/>
                </a:lnTo>
                <a:lnTo>
                  <a:pt x="405621" y="0"/>
                </a:lnTo>
                <a:lnTo>
                  <a:pt x="402494" y="486"/>
                </a:lnTo>
                <a:lnTo>
                  <a:pt x="390756" y="5967"/>
                </a:lnTo>
                <a:lnTo>
                  <a:pt x="373025" y="9426"/>
                </a:lnTo>
                <a:lnTo>
                  <a:pt x="363487" y="14735"/>
                </a:lnTo>
                <a:lnTo>
                  <a:pt x="355354" y="20470"/>
                </a:lnTo>
                <a:lnTo>
                  <a:pt x="320909" y="45473"/>
                </a:lnTo>
                <a:lnTo>
                  <a:pt x="297567" y="61660"/>
                </a:lnTo>
                <a:lnTo>
                  <a:pt x="287277" y="69533"/>
                </a:lnTo>
                <a:lnTo>
                  <a:pt x="277879" y="77321"/>
                </a:lnTo>
                <a:lnTo>
                  <a:pt x="269073" y="85053"/>
                </a:lnTo>
                <a:lnTo>
                  <a:pt x="261932" y="92748"/>
                </a:lnTo>
                <a:lnTo>
                  <a:pt x="255902" y="100418"/>
                </a:lnTo>
                <a:lnTo>
                  <a:pt x="250611" y="108071"/>
                </a:lnTo>
                <a:lnTo>
                  <a:pt x="245815" y="115713"/>
                </a:lnTo>
                <a:lnTo>
                  <a:pt x="241346" y="123348"/>
                </a:lnTo>
                <a:lnTo>
                  <a:pt x="237097" y="130978"/>
                </a:lnTo>
                <a:lnTo>
                  <a:pt x="228990" y="142842"/>
                </a:lnTo>
                <a:lnTo>
                  <a:pt x="225050" y="147784"/>
                </a:lnTo>
                <a:lnTo>
                  <a:pt x="222424" y="153618"/>
                </a:lnTo>
                <a:lnTo>
                  <a:pt x="220673" y="160048"/>
                </a:lnTo>
                <a:lnTo>
                  <a:pt x="219505" y="166874"/>
                </a:lnTo>
                <a:lnTo>
                  <a:pt x="218727" y="173965"/>
                </a:lnTo>
                <a:lnTo>
                  <a:pt x="218209" y="181233"/>
                </a:lnTo>
                <a:lnTo>
                  <a:pt x="217863" y="188618"/>
                </a:lnTo>
                <a:lnTo>
                  <a:pt x="217478" y="203596"/>
                </a:lnTo>
                <a:lnTo>
                  <a:pt x="217375" y="211147"/>
                </a:lnTo>
                <a:lnTo>
                  <a:pt x="218577" y="221260"/>
                </a:lnTo>
                <a:lnTo>
                  <a:pt x="220648" y="233083"/>
                </a:lnTo>
                <a:lnTo>
                  <a:pt x="223299" y="246044"/>
                </a:lnTo>
                <a:lnTo>
                  <a:pt x="226336" y="257225"/>
                </a:lnTo>
                <a:lnTo>
                  <a:pt x="229631" y="267219"/>
                </a:lnTo>
                <a:lnTo>
                  <a:pt x="233098" y="276422"/>
                </a:lnTo>
                <a:lnTo>
                  <a:pt x="236678" y="285097"/>
                </a:lnTo>
                <a:lnTo>
                  <a:pt x="240336" y="293421"/>
                </a:lnTo>
                <a:lnTo>
                  <a:pt x="244045" y="301510"/>
                </a:lnTo>
                <a:lnTo>
                  <a:pt x="249056" y="308172"/>
                </a:lnTo>
                <a:lnTo>
                  <a:pt x="261398" y="318962"/>
                </a:lnTo>
                <a:lnTo>
                  <a:pt x="271964" y="327990"/>
                </a:lnTo>
                <a:lnTo>
                  <a:pt x="276560" y="332176"/>
                </a:lnTo>
                <a:lnTo>
                  <a:pt x="291826" y="340214"/>
                </a:lnTo>
                <a:lnTo>
                  <a:pt x="310041" y="346749"/>
                </a:lnTo>
                <a:lnTo>
                  <a:pt x="326603" y="349654"/>
                </a:lnTo>
                <a:lnTo>
                  <a:pt x="350207" y="351289"/>
                </a:lnTo>
                <a:lnTo>
                  <a:pt x="365621" y="348285"/>
                </a:lnTo>
                <a:lnTo>
                  <a:pt x="402281" y="336008"/>
                </a:lnTo>
                <a:lnTo>
                  <a:pt x="414238" y="329901"/>
                </a:lnTo>
                <a:lnTo>
                  <a:pt x="427289" y="322020"/>
                </a:lnTo>
                <a:lnTo>
                  <a:pt x="441069" y="312956"/>
                </a:lnTo>
                <a:lnTo>
                  <a:pt x="452797" y="304373"/>
                </a:lnTo>
                <a:lnTo>
                  <a:pt x="463155" y="296111"/>
                </a:lnTo>
                <a:lnTo>
                  <a:pt x="472600" y="288063"/>
                </a:lnTo>
                <a:lnTo>
                  <a:pt x="485247" y="275078"/>
                </a:lnTo>
                <a:lnTo>
                  <a:pt x="500028" y="258801"/>
                </a:lnTo>
                <a:lnTo>
                  <a:pt x="516232" y="240330"/>
                </a:lnTo>
                <a:lnTo>
                  <a:pt x="528304" y="225476"/>
                </a:lnTo>
                <a:lnTo>
                  <a:pt x="537623" y="213033"/>
                </a:lnTo>
                <a:lnTo>
                  <a:pt x="545106" y="202198"/>
                </a:lnTo>
                <a:lnTo>
                  <a:pt x="552635" y="192434"/>
                </a:lnTo>
                <a:lnTo>
                  <a:pt x="560193" y="183385"/>
                </a:lnTo>
                <a:lnTo>
                  <a:pt x="567772" y="174813"/>
                </a:lnTo>
                <a:lnTo>
                  <a:pt x="574095" y="166558"/>
                </a:lnTo>
                <a:lnTo>
                  <a:pt x="579580" y="158514"/>
                </a:lnTo>
                <a:lnTo>
                  <a:pt x="584507" y="150612"/>
                </a:lnTo>
                <a:lnTo>
                  <a:pt x="587791" y="142804"/>
                </a:lnTo>
                <a:lnTo>
                  <a:pt x="589981" y="135058"/>
                </a:lnTo>
                <a:lnTo>
                  <a:pt x="591441" y="127355"/>
                </a:lnTo>
                <a:lnTo>
                  <a:pt x="592414" y="118409"/>
                </a:lnTo>
                <a:lnTo>
                  <a:pt x="593062" y="108635"/>
                </a:lnTo>
                <a:lnTo>
                  <a:pt x="593976" y="83450"/>
                </a:lnTo>
                <a:lnTo>
                  <a:pt x="594104" y="77709"/>
                </a:lnTo>
                <a:lnTo>
                  <a:pt x="594190" y="77692"/>
                </a:lnTo>
                <a:lnTo>
                  <a:pt x="594284" y="87833"/>
                </a:lnTo>
                <a:lnTo>
                  <a:pt x="593040" y="97141"/>
                </a:lnTo>
                <a:lnTo>
                  <a:pt x="590940" y="108426"/>
                </a:lnTo>
                <a:lnTo>
                  <a:pt x="572377" y="199447"/>
                </a:lnTo>
                <a:lnTo>
                  <a:pt x="568275" y="223620"/>
                </a:lnTo>
                <a:lnTo>
                  <a:pt x="565540" y="243546"/>
                </a:lnTo>
                <a:lnTo>
                  <a:pt x="563717" y="260640"/>
                </a:lnTo>
                <a:lnTo>
                  <a:pt x="562502" y="279656"/>
                </a:lnTo>
                <a:lnTo>
                  <a:pt x="561691" y="299953"/>
                </a:lnTo>
                <a:lnTo>
                  <a:pt x="560790" y="342826"/>
                </a:lnTo>
                <a:lnTo>
                  <a:pt x="560391" y="387280"/>
                </a:lnTo>
                <a:lnTo>
                  <a:pt x="559013" y="400912"/>
                </a:lnTo>
                <a:lnTo>
                  <a:pt x="556826" y="408731"/>
                </a:lnTo>
                <a:lnTo>
                  <a:pt x="550257" y="418222"/>
                </a:lnTo>
                <a:lnTo>
                  <a:pt x="550988" y="412650"/>
                </a:lnTo>
                <a:lnTo>
                  <a:pt x="555187" y="389526"/>
                </a:lnTo>
                <a:lnTo>
                  <a:pt x="556815" y="378280"/>
                </a:lnTo>
                <a:lnTo>
                  <a:pt x="557900" y="368243"/>
                </a:lnTo>
                <a:lnTo>
                  <a:pt x="558623" y="359011"/>
                </a:lnTo>
                <a:lnTo>
                  <a:pt x="560376" y="350316"/>
                </a:lnTo>
                <a:lnTo>
                  <a:pt x="562814" y="341980"/>
                </a:lnTo>
                <a:lnTo>
                  <a:pt x="565709" y="333883"/>
                </a:lnTo>
                <a:lnTo>
                  <a:pt x="570180" y="323404"/>
                </a:lnTo>
                <a:lnTo>
                  <a:pt x="581920" y="298215"/>
                </a:lnTo>
                <a:lnTo>
                  <a:pt x="588607" y="286926"/>
                </a:lnTo>
                <a:lnTo>
                  <a:pt x="595605" y="276860"/>
                </a:lnTo>
                <a:lnTo>
                  <a:pt x="655425" y="199979"/>
                </a:lnTo>
                <a:lnTo>
                  <a:pt x="671900" y="179525"/>
                </a:lnTo>
                <a:lnTo>
                  <a:pt x="685423" y="163349"/>
                </a:lnTo>
                <a:lnTo>
                  <a:pt x="705953" y="139873"/>
                </a:lnTo>
                <a:lnTo>
                  <a:pt x="719311" y="125205"/>
                </a:lnTo>
                <a:lnTo>
                  <a:pt x="729480" y="114453"/>
                </a:lnTo>
                <a:lnTo>
                  <a:pt x="750302" y="93228"/>
                </a:lnTo>
                <a:lnTo>
                  <a:pt x="758071" y="85424"/>
                </a:lnTo>
                <a:lnTo>
                  <a:pt x="760651" y="81565"/>
                </a:lnTo>
                <a:lnTo>
                  <a:pt x="762371" y="77723"/>
                </a:lnTo>
                <a:lnTo>
                  <a:pt x="765810" y="662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"/>
          <p:cNvSpPr/>
          <p:nvPr/>
        </p:nvSpPr>
        <p:spPr>
          <a:xfrm>
            <a:off x="7772444" y="2490633"/>
            <a:ext cx="1040086" cy="869393"/>
          </a:xfrm>
          <a:custGeom>
            <a:avLst/>
            <a:gdLst/>
            <a:ahLst/>
            <a:cxnLst/>
            <a:rect l="0" t="0" r="0" b="0"/>
            <a:pathLst>
              <a:path w="1040086" h="869393">
                <a:moveTo>
                  <a:pt x="11385" y="389726"/>
                </a:moveTo>
                <a:lnTo>
                  <a:pt x="19240" y="414562"/>
                </a:lnTo>
                <a:lnTo>
                  <a:pt x="21227" y="425318"/>
                </a:lnTo>
                <a:lnTo>
                  <a:pt x="21756" y="437584"/>
                </a:lnTo>
                <a:lnTo>
                  <a:pt x="22345" y="474920"/>
                </a:lnTo>
                <a:lnTo>
                  <a:pt x="21232" y="498592"/>
                </a:lnTo>
                <a:lnTo>
                  <a:pt x="19219" y="524534"/>
                </a:lnTo>
                <a:lnTo>
                  <a:pt x="14867" y="572831"/>
                </a:lnTo>
                <a:lnTo>
                  <a:pt x="12933" y="602763"/>
                </a:lnTo>
                <a:lnTo>
                  <a:pt x="11147" y="620651"/>
                </a:lnTo>
                <a:lnTo>
                  <a:pt x="2542" y="692916"/>
                </a:lnTo>
                <a:lnTo>
                  <a:pt x="722" y="719591"/>
                </a:lnTo>
                <a:lnTo>
                  <a:pt x="183" y="733421"/>
                </a:lnTo>
                <a:lnTo>
                  <a:pt x="107" y="733156"/>
                </a:lnTo>
                <a:lnTo>
                  <a:pt x="0" y="684241"/>
                </a:lnTo>
                <a:lnTo>
                  <a:pt x="1255" y="666080"/>
                </a:lnTo>
                <a:lnTo>
                  <a:pt x="3362" y="650162"/>
                </a:lnTo>
                <a:lnTo>
                  <a:pt x="7820" y="623586"/>
                </a:lnTo>
                <a:lnTo>
                  <a:pt x="9801" y="603307"/>
                </a:lnTo>
                <a:lnTo>
                  <a:pt x="14068" y="582441"/>
                </a:lnTo>
                <a:lnTo>
                  <a:pt x="16984" y="571543"/>
                </a:lnTo>
                <a:lnTo>
                  <a:pt x="30384" y="545887"/>
                </a:lnTo>
                <a:lnTo>
                  <a:pt x="39291" y="531933"/>
                </a:lnTo>
                <a:lnTo>
                  <a:pt x="47769" y="517551"/>
                </a:lnTo>
                <a:lnTo>
                  <a:pt x="55961" y="502883"/>
                </a:lnTo>
                <a:lnTo>
                  <a:pt x="63962" y="488024"/>
                </a:lnTo>
                <a:lnTo>
                  <a:pt x="86400" y="461354"/>
                </a:lnTo>
                <a:lnTo>
                  <a:pt x="120819" y="428306"/>
                </a:lnTo>
                <a:lnTo>
                  <a:pt x="149136" y="400452"/>
                </a:lnTo>
                <a:lnTo>
                  <a:pt x="154019" y="396876"/>
                </a:lnTo>
                <a:lnTo>
                  <a:pt x="162832" y="392904"/>
                </a:lnTo>
                <a:lnTo>
                  <a:pt x="165690" y="394385"/>
                </a:lnTo>
                <a:lnTo>
                  <a:pt x="167595" y="397912"/>
                </a:lnTo>
                <a:lnTo>
                  <a:pt x="170277" y="411625"/>
                </a:lnTo>
                <a:lnTo>
                  <a:pt x="170653" y="415756"/>
                </a:lnTo>
                <a:lnTo>
                  <a:pt x="165115" y="439772"/>
                </a:lnTo>
                <a:lnTo>
                  <a:pt x="158873" y="460229"/>
                </a:lnTo>
                <a:lnTo>
                  <a:pt x="151866" y="480751"/>
                </a:lnTo>
                <a:lnTo>
                  <a:pt x="142051" y="507854"/>
                </a:lnTo>
                <a:lnTo>
                  <a:pt x="139309" y="528588"/>
                </a:lnTo>
                <a:lnTo>
                  <a:pt x="136038" y="545801"/>
                </a:lnTo>
                <a:lnTo>
                  <a:pt x="125629" y="592019"/>
                </a:lnTo>
                <a:lnTo>
                  <a:pt x="121838" y="614758"/>
                </a:lnTo>
                <a:lnTo>
                  <a:pt x="119310" y="636268"/>
                </a:lnTo>
                <a:lnTo>
                  <a:pt x="116503" y="673290"/>
                </a:lnTo>
                <a:lnTo>
                  <a:pt x="115255" y="698212"/>
                </a:lnTo>
                <a:lnTo>
                  <a:pt x="121473" y="724528"/>
                </a:lnTo>
                <a:lnTo>
                  <a:pt x="130164" y="749347"/>
                </a:lnTo>
                <a:lnTo>
                  <a:pt x="134026" y="764611"/>
                </a:lnTo>
                <a:lnTo>
                  <a:pt x="136325" y="769190"/>
                </a:lnTo>
                <a:lnTo>
                  <a:pt x="139128" y="772242"/>
                </a:lnTo>
                <a:lnTo>
                  <a:pt x="142268" y="774277"/>
                </a:lnTo>
                <a:lnTo>
                  <a:pt x="152529" y="776538"/>
                </a:lnTo>
                <a:lnTo>
                  <a:pt x="158822" y="777141"/>
                </a:lnTo>
                <a:lnTo>
                  <a:pt x="164286" y="776273"/>
                </a:lnTo>
                <a:lnTo>
                  <a:pt x="192277" y="762332"/>
                </a:lnTo>
                <a:lnTo>
                  <a:pt x="207788" y="751447"/>
                </a:lnTo>
                <a:lnTo>
                  <a:pt x="232261" y="727266"/>
                </a:lnTo>
                <a:lnTo>
                  <a:pt x="247716" y="705497"/>
                </a:lnTo>
                <a:lnTo>
                  <a:pt x="267817" y="681690"/>
                </a:lnTo>
                <a:lnTo>
                  <a:pt x="282412" y="661728"/>
                </a:lnTo>
                <a:lnTo>
                  <a:pt x="293979" y="640156"/>
                </a:lnTo>
                <a:lnTo>
                  <a:pt x="309702" y="605168"/>
                </a:lnTo>
                <a:lnTo>
                  <a:pt x="342090" y="534585"/>
                </a:lnTo>
                <a:lnTo>
                  <a:pt x="353776" y="507889"/>
                </a:lnTo>
                <a:lnTo>
                  <a:pt x="361566" y="488821"/>
                </a:lnTo>
                <a:lnTo>
                  <a:pt x="370221" y="464249"/>
                </a:lnTo>
                <a:lnTo>
                  <a:pt x="374068" y="449094"/>
                </a:lnTo>
                <a:lnTo>
                  <a:pt x="373824" y="443275"/>
                </a:lnTo>
                <a:lnTo>
                  <a:pt x="372391" y="438125"/>
                </a:lnTo>
                <a:lnTo>
                  <a:pt x="370165" y="433423"/>
                </a:lnTo>
                <a:lnTo>
                  <a:pt x="367412" y="430287"/>
                </a:lnTo>
                <a:lnTo>
                  <a:pt x="364307" y="428197"/>
                </a:lnTo>
                <a:lnTo>
                  <a:pt x="360966" y="426804"/>
                </a:lnTo>
                <a:lnTo>
                  <a:pt x="344129" y="424842"/>
                </a:lnTo>
                <a:lnTo>
                  <a:pt x="330299" y="427770"/>
                </a:lnTo>
                <a:lnTo>
                  <a:pt x="323054" y="430329"/>
                </a:lnTo>
                <a:lnTo>
                  <a:pt x="308232" y="439945"/>
                </a:lnTo>
                <a:lnTo>
                  <a:pt x="259816" y="478951"/>
                </a:lnTo>
                <a:lnTo>
                  <a:pt x="244317" y="492389"/>
                </a:lnTo>
                <a:lnTo>
                  <a:pt x="228903" y="506428"/>
                </a:lnTo>
                <a:lnTo>
                  <a:pt x="213547" y="520868"/>
                </a:lnTo>
                <a:lnTo>
                  <a:pt x="189712" y="547071"/>
                </a:lnTo>
                <a:lnTo>
                  <a:pt x="171922" y="570148"/>
                </a:lnTo>
                <a:lnTo>
                  <a:pt x="159781" y="588870"/>
                </a:lnTo>
                <a:lnTo>
                  <a:pt x="153539" y="605658"/>
                </a:lnTo>
                <a:lnTo>
                  <a:pt x="149495" y="624126"/>
                </a:lnTo>
                <a:lnTo>
                  <a:pt x="143465" y="649267"/>
                </a:lnTo>
                <a:lnTo>
                  <a:pt x="142617" y="659274"/>
                </a:lnTo>
                <a:lnTo>
                  <a:pt x="143323" y="667215"/>
                </a:lnTo>
                <a:lnTo>
                  <a:pt x="145064" y="673779"/>
                </a:lnTo>
                <a:lnTo>
                  <a:pt x="150385" y="684458"/>
                </a:lnTo>
                <a:lnTo>
                  <a:pt x="153583" y="689084"/>
                </a:lnTo>
                <a:lnTo>
                  <a:pt x="157134" y="697611"/>
                </a:lnTo>
                <a:lnTo>
                  <a:pt x="158082" y="701663"/>
                </a:lnTo>
                <a:lnTo>
                  <a:pt x="161253" y="703094"/>
                </a:lnTo>
                <a:lnTo>
                  <a:pt x="165907" y="702778"/>
                </a:lnTo>
                <a:lnTo>
                  <a:pt x="171550" y="701298"/>
                </a:lnTo>
                <a:lnTo>
                  <a:pt x="181206" y="696266"/>
                </a:lnTo>
                <a:lnTo>
                  <a:pt x="209526" y="677744"/>
                </a:lnTo>
                <a:lnTo>
                  <a:pt x="224893" y="659921"/>
                </a:lnTo>
                <a:lnTo>
                  <a:pt x="252197" y="638490"/>
                </a:lnTo>
                <a:lnTo>
                  <a:pt x="265733" y="624748"/>
                </a:lnTo>
                <a:lnTo>
                  <a:pt x="281763" y="601461"/>
                </a:lnTo>
                <a:lnTo>
                  <a:pt x="294960" y="581621"/>
                </a:lnTo>
                <a:lnTo>
                  <a:pt x="310602" y="555098"/>
                </a:lnTo>
                <a:lnTo>
                  <a:pt x="323280" y="531153"/>
                </a:lnTo>
                <a:lnTo>
                  <a:pt x="340212" y="505622"/>
                </a:lnTo>
                <a:lnTo>
                  <a:pt x="352687" y="482722"/>
                </a:lnTo>
                <a:lnTo>
                  <a:pt x="361855" y="465541"/>
                </a:lnTo>
                <a:lnTo>
                  <a:pt x="361872" y="464399"/>
                </a:lnTo>
                <a:lnTo>
                  <a:pt x="360613" y="464908"/>
                </a:lnTo>
                <a:lnTo>
                  <a:pt x="349467" y="474850"/>
                </a:lnTo>
                <a:lnTo>
                  <a:pt x="338747" y="491431"/>
                </a:lnTo>
                <a:lnTo>
                  <a:pt x="331293" y="511975"/>
                </a:lnTo>
                <a:lnTo>
                  <a:pt x="323747" y="535499"/>
                </a:lnTo>
                <a:lnTo>
                  <a:pt x="316159" y="554421"/>
                </a:lnTo>
                <a:lnTo>
                  <a:pt x="308554" y="581457"/>
                </a:lnTo>
                <a:lnTo>
                  <a:pt x="304747" y="597557"/>
                </a:lnTo>
                <a:lnTo>
                  <a:pt x="300519" y="622219"/>
                </a:lnTo>
                <a:lnTo>
                  <a:pt x="299391" y="632351"/>
                </a:lnTo>
                <a:lnTo>
                  <a:pt x="301525" y="650383"/>
                </a:lnTo>
                <a:lnTo>
                  <a:pt x="306707" y="668134"/>
                </a:lnTo>
                <a:lnTo>
                  <a:pt x="313243" y="688723"/>
                </a:lnTo>
                <a:lnTo>
                  <a:pt x="323768" y="707187"/>
                </a:lnTo>
                <a:lnTo>
                  <a:pt x="345153" y="733669"/>
                </a:lnTo>
                <a:lnTo>
                  <a:pt x="363715" y="747047"/>
                </a:lnTo>
                <a:lnTo>
                  <a:pt x="381336" y="751736"/>
                </a:lnTo>
                <a:lnTo>
                  <a:pt x="409291" y="754375"/>
                </a:lnTo>
                <a:lnTo>
                  <a:pt x="437047" y="755157"/>
                </a:lnTo>
                <a:lnTo>
                  <a:pt x="458379" y="754070"/>
                </a:lnTo>
                <a:lnTo>
                  <a:pt x="480559" y="749354"/>
                </a:lnTo>
                <a:lnTo>
                  <a:pt x="499730" y="739638"/>
                </a:lnTo>
                <a:lnTo>
                  <a:pt x="528191" y="719887"/>
                </a:lnTo>
                <a:lnTo>
                  <a:pt x="549686" y="704104"/>
                </a:lnTo>
                <a:lnTo>
                  <a:pt x="571940" y="684390"/>
                </a:lnTo>
                <a:lnTo>
                  <a:pt x="591145" y="662928"/>
                </a:lnTo>
                <a:lnTo>
                  <a:pt x="608146" y="640689"/>
                </a:lnTo>
                <a:lnTo>
                  <a:pt x="624169" y="618106"/>
                </a:lnTo>
                <a:lnTo>
                  <a:pt x="647470" y="583971"/>
                </a:lnTo>
                <a:lnTo>
                  <a:pt x="659426" y="557761"/>
                </a:lnTo>
                <a:lnTo>
                  <a:pt x="664392" y="543659"/>
                </a:lnTo>
                <a:lnTo>
                  <a:pt x="670243" y="529178"/>
                </a:lnTo>
                <a:lnTo>
                  <a:pt x="676684" y="514445"/>
                </a:lnTo>
                <a:lnTo>
                  <a:pt x="683518" y="499542"/>
                </a:lnTo>
                <a:lnTo>
                  <a:pt x="689344" y="484527"/>
                </a:lnTo>
                <a:lnTo>
                  <a:pt x="694498" y="469436"/>
                </a:lnTo>
                <a:lnTo>
                  <a:pt x="699204" y="454296"/>
                </a:lnTo>
                <a:lnTo>
                  <a:pt x="704881" y="427693"/>
                </a:lnTo>
                <a:lnTo>
                  <a:pt x="717962" y="354107"/>
                </a:lnTo>
                <a:lnTo>
                  <a:pt x="728857" y="283302"/>
                </a:lnTo>
                <a:lnTo>
                  <a:pt x="733539" y="250197"/>
                </a:lnTo>
                <a:lnTo>
                  <a:pt x="736662" y="220507"/>
                </a:lnTo>
                <a:lnTo>
                  <a:pt x="738743" y="193094"/>
                </a:lnTo>
                <a:lnTo>
                  <a:pt x="740130" y="167198"/>
                </a:lnTo>
                <a:lnTo>
                  <a:pt x="741672" y="118105"/>
                </a:lnTo>
                <a:lnTo>
                  <a:pt x="742662" y="54838"/>
                </a:lnTo>
                <a:lnTo>
                  <a:pt x="739411" y="37264"/>
                </a:lnTo>
                <a:lnTo>
                  <a:pt x="735002" y="20986"/>
                </a:lnTo>
                <a:lnTo>
                  <a:pt x="733043" y="5285"/>
                </a:lnTo>
                <a:lnTo>
                  <a:pt x="729981" y="1352"/>
                </a:lnTo>
                <a:lnTo>
                  <a:pt x="725399" y="0"/>
                </a:lnTo>
                <a:lnTo>
                  <a:pt x="719805" y="369"/>
                </a:lnTo>
                <a:lnTo>
                  <a:pt x="716075" y="3155"/>
                </a:lnTo>
                <a:lnTo>
                  <a:pt x="713588" y="7552"/>
                </a:lnTo>
                <a:lnTo>
                  <a:pt x="703530" y="32860"/>
                </a:lnTo>
                <a:lnTo>
                  <a:pt x="696619" y="50779"/>
                </a:lnTo>
                <a:lnTo>
                  <a:pt x="685587" y="82288"/>
                </a:lnTo>
                <a:lnTo>
                  <a:pt x="678061" y="105767"/>
                </a:lnTo>
                <a:lnTo>
                  <a:pt x="670482" y="133136"/>
                </a:lnTo>
                <a:lnTo>
                  <a:pt x="615993" y="350472"/>
                </a:lnTo>
                <a:lnTo>
                  <a:pt x="598447" y="425196"/>
                </a:lnTo>
                <a:lnTo>
                  <a:pt x="591989" y="459093"/>
                </a:lnTo>
                <a:lnTo>
                  <a:pt x="586415" y="493121"/>
                </a:lnTo>
                <a:lnTo>
                  <a:pt x="581429" y="527236"/>
                </a:lnTo>
                <a:lnTo>
                  <a:pt x="578105" y="556330"/>
                </a:lnTo>
                <a:lnTo>
                  <a:pt x="575888" y="582075"/>
                </a:lnTo>
                <a:lnTo>
                  <a:pt x="574410" y="605589"/>
                </a:lnTo>
                <a:lnTo>
                  <a:pt x="574695" y="626345"/>
                </a:lnTo>
                <a:lnTo>
                  <a:pt x="576155" y="645262"/>
                </a:lnTo>
                <a:lnTo>
                  <a:pt x="578399" y="662954"/>
                </a:lnTo>
                <a:lnTo>
                  <a:pt x="579894" y="679828"/>
                </a:lnTo>
                <a:lnTo>
                  <a:pt x="580891" y="696157"/>
                </a:lnTo>
                <a:lnTo>
                  <a:pt x="581556" y="712124"/>
                </a:lnTo>
                <a:lnTo>
                  <a:pt x="584538" y="726578"/>
                </a:lnTo>
                <a:lnTo>
                  <a:pt x="594627" y="752798"/>
                </a:lnTo>
                <a:lnTo>
                  <a:pt x="604191" y="777152"/>
                </a:lnTo>
                <a:lnTo>
                  <a:pt x="612674" y="799406"/>
                </a:lnTo>
                <a:lnTo>
                  <a:pt x="620678" y="817763"/>
                </a:lnTo>
                <a:lnTo>
                  <a:pt x="638392" y="842377"/>
                </a:lnTo>
                <a:lnTo>
                  <a:pt x="652429" y="854641"/>
                </a:lnTo>
                <a:lnTo>
                  <a:pt x="659728" y="859690"/>
                </a:lnTo>
                <a:lnTo>
                  <a:pt x="677998" y="865299"/>
                </a:lnTo>
                <a:lnTo>
                  <a:pt x="706317" y="868457"/>
                </a:lnTo>
                <a:lnTo>
                  <a:pt x="734180" y="869392"/>
                </a:lnTo>
                <a:lnTo>
                  <a:pt x="755538" y="868341"/>
                </a:lnTo>
                <a:lnTo>
                  <a:pt x="777730" y="863641"/>
                </a:lnTo>
                <a:lnTo>
                  <a:pt x="800293" y="860705"/>
                </a:lnTo>
                <a:lnTo>
                  <a:pt x="823021" y="858130"/>
                </a:lnTo>
                <a:lnTo>
                  <a:pt x="845822" y="852753"/>
                </a:lnTo>
                <a:lnTo>
                  <a:pt x="874012" y="842585"/>
                </a:lnTo>
                <a:lnTo>
                  <a:pt x="900658" y="828487"/>
                </a:lnTo>
                <a:lnTo>
                  <a:pt x="929858" y="812061"/>
                </a:lnTo>
                <a:lnTo>
                  <a:pt x="951302" y="800527"/>
                </a:lnTo>
                <a:lnTo>
                  <a:pt x="965913" y="787781"/>
                </a:lnTo>
                <a:lnTo>
                  <a:pt x="979180" y="773649"/>
                </a:lnTo>
                <a:lnTo>
                  <a:pt x="1006799" y="752684"/>
                </a:lnTo>
                <a:lnTo>
                  <a:pt x="1029094" y="737864"/>
                </a:lnTo>
                <a:lnTo>
                  <a:pt x="1032758" y="733578"/>
                </a:lnTo>
                <a:lnTo>
                  <a:pt x="1040085" y="7211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 the values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66800" y="1447800"/>
            <a:ext cx="6814838" cy="3867150"/>
          </a:xfrm>
          <a:noFill/>
          <a:ln/>
        </p:spPr>
      </p:pic>
      <p:sp>
        <p:nvSpPr>
          <p:cNvPr id="4" name="SMARTPenAnnotation0"/>
          <p:cNvSpPr/>
          <p:nvPr/>
        </p:nvSpPr>
        <p:spPr>
          <a:xfrm>
            <a:off x="4091940" y="2480322"/>
            <a:ext cx="249159" cy="283620"/>
          </a:xfrm>
          <a:custGeom>
            <a:avLst/>
            <a:gdLst/>
            <a:ahLst/>
            <a:cxnLst/>
            <a:rect l="0" t="0" r="0" b="0"/>
            <a:pathLst>
              <a:path w="249159" h="283620">
                <a:moveTo>
                  <a:pt x="34289" y="34278"/>
                </a:moveTo>
                <a:lnTo>
                  <a:pt x="40358" y="34278"/>
                </a:lnTo>
                <a:lnTo>
                  <a:pt x="45955" y="33007"/>
                </a:lnTo>
                <a:lnTo>
                  <a:pt x="53496" y="30891"/>
                </a:lnTo>
                <a:lnTo>
                  <a:pt x="62334" y="28210"/>
                </a:lnTo>
                <a:lnTo>
                  <a:pt x="69496" y="26422"/>
                </a:lnTo>
                <a:lnTo>
                  <a:pt x="75540" y="25231"/>
                </a:lnTo>
                <a:lnTo>
                  <a:pt x="80840" y="24436"/>
                </a:lnTo>
                <a:lnTo>
                  <a:pt x="89453" y="22637"/>
                </a:lnTo>
                <a:lnTo>
                  <a:pt x="112570" y="17250"/>
                </a:lnTo>
                <a:lnTo>
                  <a:pt x="123306" y="15306"/>
                </a:lnTo>
                <a:lnTo>
                  <a:pt x="133004" y="14010"/>
                </a:lnTo>
                <a:lnTo>
                  <a:pt x="142009" y="13146"/>
                </a:lnTo>
                <a:lnTo>
                  <a:pt x="154363" y="12570"/>
                </a:lnTo>
                <a:lnTo>
                  <a:pt x="185022" y="11929"/>
                </a:lnTo>
                <a:lnTo>
                  <a:pt x="193198" y="10489"/>
                </a:lnTo>
                <a:lnTo>
                  <a:pt x="196108" y="8258"/>
                </a:lnTo>
                <a:lnTo>
                  <a:pt x="195509" y="5502"/>
                </a:lnTo>
                <a:lnTo>
                  <a:pt x="191299" y="3663"/>
                </a:lnTo>
                <a:lnTo>
                  <a:pt x="184683" y="2438"/>
                </a:lnTo>
                <a:lnTo>
                  <a:pt x="176462" y="1621"/>
                </a:lnTo>
                <a:lnTo>
                  <a:pt x="168441" y="1077"/>
                </a:lnTo>
                <a:lnTo>
                  <a:pt x="160554" y="714"/>
                </a:lnTo>
                <a:lnTo>
                  <a:pt x="140705" y="203"/>
                </a:lnTo>
                <a:lnTo>
                  <a:pt x="100856" y="0"/>
                </a:lnTo>
                <a:lnTo>
                  <a:pt x="95177" y="1266"/>
                </a:lnTo>
                <a:lnTo>
                  <a:pt x="88851" y="3380"/>
                </a:lnTo>
                <a:lnTo>
                  <a:pt x="82094" y="6059"/>
                </a:lnTo>
                <a:lnTo>
                  <a:pt x="76319" y="7845"/>
                </a:lnTo>
                <a:lnTo>
                  <a:pt x="71200" y="9036"/>
                </a:lnTo>
                <a:lnTo>
                  <a:pt x="59925" y="10947"/>
                </a:lnTo>
                <a:lnTo>
                  <a:pt x="54996" y="14595"/>
                </a:lnTo>
                <a:lnTo>
                  <a:pt x="51904" y="17346"/>
                </a:lnTo>
                <a:lnTo>
                  <a:pt x="49842" y="20450"/>
                </a:lnTo>
                <a:lnTo>
                  <a:pt x="47552" y="27285"/>
                </a:lnTo>
                <a:lnTo>
                  <a:pt x="45671" y="32156"/>
                </a:lnTo>
                <a:lnTo>
                  <a:pt x="43147" y="37943"/>
                </a:lnTo>
                <a:lnTo>
                  <a:pt x="40194" y="44341"/>
                </a:lnTo>
                <a:lnTo>
                  <a:pt x="38226" y="49877"/>
                </a:lnTo>
                <a:lnTo>
                  <a:pt x="36914" y="54837"/>
                </a:lnTo>
                <a:lnTo>
                  <a:pt x="36039" y="59414"/>
                </a:lnTo>
                <a:lnTo>
                  <a:pt x="35456" y="65005"/>
                </a:lnTo>
                <a:lnTo>
                  <a:pt x="35067" y="71273"/>
                </a:lnTo>
                <a:lnTo>
                  <a:pt x="34635" y="83740"/>
                </a:lnTo>
                <a:lnTo>
                  <a:pt x="34443" y="93514"/>
                </a:lnTo>
                <a:lnTo>
                  <a:pt x="33122" y="97898"/>
                </a:lnTo>
                <a:lnTo>
                  <a:pt x="28267" y="106157"/>
                </a:lnTo>
                <a:lnTo>
                  <a:pt x="25195" y="113947"/>
                </a:lnTo>
                <a:lnTo>
                  <a:pt x="21877" y="124220"/>
                </a:lnTo>
                <a:lnTo>
                  <a:pt x="13493" y="152938"/>
                </a:lnTo>
                <a:lnTo>
                  <a:pt x="12347" y="160253"/>
                </a:lnTo>
                <a:lnTo>
                  <a:pt x="11837" y="165196"/>
                </a:lnTo>
                <a:lnTo>
                  <a:pt x="11701" y="164737"/>
                </a:lnTo>
                <a:lnTo>
                  <a:pt x="11611" y="163160"/>
                </a:lnTo>
                <a:lnTo>
                  <a:pt x="12820" y="162109"/>
                </a:lnTo>
                <a:lnTo>
                  <a:pt x="14897" y="161409"/>
                </a:lnTo>
                <a:lnTo>
                  <a:pt x="17551" y="160941"/>
                </a:lnTo>
                <a:lnTo>
                  <a:pt x="23887" y="157036"/>
                </a:lnTo>
                <a:lnTo>
                  <a:pt x="27355" y="154216"/>
                </a:lnTo>
                <a:lnTo>
                  <a:pt x="32206" y="151067"/>
                </a:lnTo>
                <a:lnTo>
                  <a:pt x="37981" y="147697"/>
                </a:lnTo>
                <a:lnTo>
                  <a:pt x="44370" y="144180"/>
                </a:lnTo>
                <a:lnTo>
                  <a:pt x="56250" y="140566"/>
                </a:lnTo>
                <a:lnTo>
                  <a:pt x="71790" y="136887"/>
                </a:lnTo>
                <a:lnTo>
                  <a:pt x="89770" y="133164"/>
                </a:lnTo>
                <a:lnTo>
                  <a:pt x="104296" y="130682"/>
                </a:lnTo>
                <a:lnTo>
                  <a:pt x="116521" y="129027"/>
                </a:lnTo>
                <a:lnTo>
                  <a:pt x="127210" y="127924"/>
                </a:lnTo>
                <a:lnTo>
                  <a:pt x="136877" y="127188"/>
                </a:lnTo>
                <a:lnTo>
                  <a:pt x="145861" y="126698"/>
                </a:lnTo>
                <a:lnTo>
                  <a:pt x="154391" y="126371"/>
                </a:lnTo>
                <a:lnTo>
                  <a:pt x="161347" y="127423"/>
                </a:lnTo>
                <a:lnTo>
                  <a:pt x="167254" y="129395"/>
                </a:lnTo>
                <a:lnTo>
                  <a:pt x="172463" y="131979"/>
                </a:lnTo>
                <a:lnTo>
                  <a:pt x="177205" y="133702"/>
                </a:lnTo>
                <a:lnTo>
                  <a:pt x="181637" y="134850"/>
                </a:lnTo>
                <a:lnTo>
                  <a:pt x="185861" y="135616"/>
                </a:lnTo>
                <a:lnTo>
                  <a:pt x="191217" y="137396"/>
                </a:lnTo>
                <a:lnTo>
                  <a:pt x="197328" y="139854"/>
                </a:lnTo>
                <a:lnTo>
                  <a:pt x="203942" y="142761"/>
                </a:lnTo>
                <a:lnTo>
                  <a:pt x="209621" y="145970"/>
                </a:lnTo>
                <a:lnTo>
                  <a:pt x="214677" y="149379"/>
                </a:lnTo>
                <a:lnTo>
                  <a:pt x="219318" y="152922"/>
                </a:lnTo>
                <a:lnTo>
                  <a:pt x="223682" y="156554"/>
                </a:lnTo>
                <a:lnTo>
                  <a:pt x="227861" y="160245"/>
                </a:lnTo>
                <a:lnTo>
                  <a:pt x="231917" y="163976"/>
                </a:lnTo>
                <a:lnTo>
                  <a:pt x="235891" y="169003"/>
                </a:lnTo>
                <a:lnTo>
                  <a:pt x="239811" y="174894"/>
                </a:lnTo>
                <a:lnTo>
                  <a:pt x="243693" y="181362"/>
                </a:lnTo>
                <a:lnTo>
                  <a:pt x="246282" y="188214"/>
                </a:lnTo>
                <a:lnTo>
                  <a:pt x="248008" y="195322"/>
                </a:lnTo>
                <a:lnTo>
                  <a:pt x="249158" y="202601"/>
                </a:lnTo>
                <a:lnTo>
                  <a:pt x="248655" y="208723"/>
                </a:lnTo>
                <a:lnTo>
                  <a:pt x="247050" y="214074"/>
                </a:lnTo>
                <a:lnTo>
                  <a:pt x="244710" y="218912"/>
                </a:lnTo>
                <a:lnTo>
                  <a:pt x="242110" y="227674"/>
                </a:lnTo>
                <a:lnTo>
                  <a:pt x="241416" y="231789"/>
                </a:lnTo>
                <a:lnTo>
                  <a:pt x="238414" y="235801"/>
                </a:lnTo>
                <a:lnTo>
                  <a:pt x="233873" y="239747"/>
                </a:lnTo>
                <a:lnTo>
                  <a:pt x="228305" y="243647"/>
                </a:lnTo>
                <a:lnTo>
                  <a:pt x="222053" y="247517"/>
                </a:lnTo>
                <a:lnTo>
                  <a:pt x="215345" y="251367"/>
                </a:lnTo>
                <a:lnTo>
                  <a:pt x="208334" y="255204"/>
                </a:lnTo>
                <a:lnTo>
                  <a:pt x="201119" y="257762"/>
                </a:lnTo>
                <a:lnTo>
                  <a:pt x="193769" y="259467"/>
                </a:lnTo>
                <a:lnTo>
                  <a:pt x="186329" y="260604"/>
                </a:lnTo>
                <a:lnTo>
                  <a:pt x="178829" y="262632"/>
                </a:lnTo>
                <a:lnTo>
                  <a:pt x="171290" y="265254"/>
                </a:lnTo>
                <a:lnTo>
                  <a:pt x="163723" y="268272"/>
                </a:lnTo>
                <a:lnTo>
                  <a:pt x="153598" y="271554"/>
                </a:lnTo>
                <a:lnTo>
                  <a:pt x="141769" y="275011"/>
                </a:lnTo>
                <a:lnTo>
                  <a:pt x="128803" y="278587"/>
                </a:lnTo>
                <a:lnTo>
                  <a:pt x="113808" y="280970"/>
                </a:lnTo>
                <a:lnTo>
                  <a:pt x="97462" y="282559"/>
                </a:lnTo>
                <a:lnTo>
                  <a:pt x="80215" y="283619"/>
                </a:lnTo>
                <a:lnTo>
                  <a:pt x="66176" y="283055"/>
                </a:lnTo>
                <a:lnTo>
                  <a:pt x="54277" y="281409"/>
                </a:lnTo>
                <a:lnTo>
                  <a:pt x="43805" y="279042"/>
                </a:lnTo>
                <a:lnTo>
                  <a:pt x="35553" y="277464"/>
                </a:lnTo>
                <a:lnTo>
                  <a:pt x="28782" y="276412"/>
                </a:lnTo>
                <a:lnTo>
                  <a:pt x="22998" y="275710"/>
                </a:lnTo>
                <a:lnTo>
                  <a:pt x="17872" y="275243"/>
                </a:lnTo>
                <a:lnTo>
                  <a:pt x="13185" y="274931"/>
                </a:lnTo>
                <a:lnTo>
                  <a:pt x="0" y="2743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5829300" y="3406139"/>
            <a:ext cx="89852" cy="434341"/>
          </a:xfrm>
          <a:custGeom>
            <a:avLst/>
            <a:gdLst/>
            <a:ahLst/>
            <a:cxnLst/>
            <a:rect l="0" t="0" r="0" b="0"/>
            <a:pathLst>
              <a:path w="89852" h="434341">
                <a:moveTo>
                  <a:pt x="80009" y="0"/>
                </a:moveTo>
                <a:lnTo>
                  <a:pt x="86078" y="18204"/>
                </a:lnTo>
                <a:lnTo>
                  <a:pt x="87865" y="24836"/>
                </a:lnTo>
                <a:lnTo>
                  <a:pt x="89851" y="35592"/>
                </a:lnTo>
                <a:lnTo>
                  <a:pt x="89110" y="44048"/>
                </a:lnTo>
                <a:lnTo>
                  <a:pt x="87346" y="54766"/>
                </a:lnTo>
                <a:lnTo>
                  <a:pt x="84901" y="66990"/>
                </a:lnTo>
                <a:lnTo>
                  <a:pt x="82001" y="78950"/>
                </a:lnTo>
                <a:lnTo>
                  <a:pt x="78797" y="90734"/>
                </a:lnTo>
                <a:lnTo>
                  <a:pt x="75391" y="102399"/>
                </a:lnTo>
                <a:lnTo>
                  <a:pt x="71851" y="116526"/>
                </a:lnTo>
                <a:lnTo>
                  <a:pt x="41133" y="251769"/>
                </a:lnTo>
                <a:lnTo>
                  <a:pt x="33772" y="280877"/>
                </a:lnTo>
                <a:lnTo>
                  <a:pt x="27594" y="302821"/>
                </a:lnTo>
                <a:lnTo>
                  <a:pt x="22207" y="319991"/>
                </a:lnTo>
                <a:lnTo>
                  <a:pt x="18614" y="333977"/>
                </a:lnTo>
                <a:lnTo>
                  <a:pt x="16219" y="345842"/>
                </a:lnTo>
                <a:lnTo>
                  <a:pt x="14623" y="356291"/>
                </a:lnTo>
                <a:lnTo>
                  <a:pt x="12288" y="368338"/>
                </a:lnTo>
                <a:lnTo>
                  <a:pt x="6308" y="395269"/>
                </a:lnTo>
                <a:lnTo>
                  <a:pt x="4205" y="405753"/>
                </a:lnTo>
                <a:lnTo>
                  <a:pt x="2803" y="414012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920740" y="3360420"/>
            <a:ext cx="302511" cy="331470"/>
          </a:xfrm>
          <a:custGeom>
            <a:avLst/>
            <a:gdLst/>
            <a:ahLst/>
            <a:cxnLst/>
            <a:rect l="0" t="0" r="0" b="0"/>
            <a:pathLst>
              <a:path w="302511" h="331470">
                <a:moveTo>
                  <a:pt x="68580" y="34289"/>
                </a:moveTo>
                <a:lnTo>
                  <a:pt x="86783" y="22154"/>
                </a:lnTo>
                <a:lnTo>
                  <a:pt x="93415" y="18579"/>
                </a:lnTo>
                <a:lnTo>
                  <a:pt x="99106" y="16196"/>
                </a:lnTo>
                <a:lnTo>
                  <a:pt x="104171" y="14607"/>
                </a:lnTo>
                <a:lnTo>
                  <a:pt x="111357" y="13548"/>
                </a:lnTo>
                <a:lnTo>
                  <a:pt x="119958" y="12842"/>
                </a:lnTo>
                <a:lnTo>
                  <a:pt x="129501" y="12371"/>
                </a:lnTo>
                <a:lnTo>
                  <a:pt x="139674" y="10787"/>
                </a:lnTo>
                <a:lnTo>
                  <a:pt x="150266" y="8461"/>
                </a:lnTo>
                <a:lnTo>
                  <a:pt x="161137" y="5641"/>
                </a:lnTo>
                <a:lnTo>
                  <a:pt x="173465" y="3760"/>
                </a:lnTo>
                <a:lnTo>
                  <a:pt x="186763" y="2507"/>
                </a:lnTo>
                <a:lnTo>
                  <a:pt x="220335" y="495"/>
                </a:lnTo>
                <a:lnTo>
                  <a:pt x="231700" y="219"/>
                </a:lnTo>
                <a:lnTo>
                  <a:pt x="240138" y="97"/>
                </a:lnTo>
                <a:lnTo>
                  <a:pt x="231877" y="28"/>
                </a:lnTo>
                <a:lnTo>
                  <a:pt x="195842" y="0"/>
                </a:lnTo>
                <a:lnTo>
                  <a:pt x="190250" y="1270"/>
                </a:lnTo>
                <a:lnTo>
                  <a:pt x="185253" y="3387"/>
                </a:lnTo>
                <a:lnTo>
                  <a:pt x="180653" y="6067"/>
                </a:lnTo>
                <a:lnTo>
                  <a:pt x="172505" y="9125"/>
                </a:lnTo>
                <a:lnTo>
                  <a:pt x="161993" y="12433"/>
                </a:lnTo>
                <a:lnTo>
                  <a:pt x="149905" y="15909"/>
                </a:lnTo>
                <a:lnTo>
                  <a:pt x="139307" y="19495"/>
                </a:lnTo>
                <a:lnTo>
                  <a:pt x="129701" y="23157"/>
                </a:lnTo>
                <a:lnTo>
                  <a:pt x="120757" y="26868"/>
                </a:lnTo>
                <a:lnTo>
                  <a:pt x="113525" y="30612"/>
                </a:lnTo>
                <a:lnTo>
                  <a:pt x="107433" y="34378"/>
                </a:lnTo>
                <a:lnTo>
                  <a:pt x="102102" y="38158"/>
                </a:lnTo>
                <a:lnTo>
                  <a:pt x="92792" y="45746"/>
                </a:lnTo>
                <a:lnTo>
                  <a:pt x="88531" y="49547"/>
                </a:lnTo>
                <a:lnTo>
                  <a:pt x="84420" y="52081"/>
                </a:lnTo>
                <a:lnTo>
                  <a:pt x="76467" y="54897"/>
                </a:lnTo>
                <a:lnTo>
                  <a:pt x="68698" y="59535"/>
                </a:lnTo>
                <a:lnTo>
                  <a:pt x="61012" y="65830"/>
                </a:lnTo>
                <a:lnTo>
                  <a:pt x="53363" y="72861"/>
                </a:lnTo>
                <a:lnTo>
                  <a:pt x="49545" y="77784"/>
                </a:lnTo>
                <a:lnTo>
                  <a:pt x="45730" y="83606"/>
                </a:lnTo>
                <a:lnTo>
                  <a:pt x="41917" y="90027"/>
                </a:lnTo>
                <a:lnTo>
                  <a:pt x="30906" y="107322"/>
                </a:lnTo>
                <a:lnTo>
                  <a:pt x="15277" y="131266"/>
                </a:lnTo>
                <a:lnTo>
                  <a:pt x="9753" y="141313"/>
                </a:lnTo>
                <a:lnTo>
                  <a:pt x="6502" y="147549"/>
                </a:lnTo>
                <a:lnTo>
                  <a:pt x="5604" y="151706"/>
                </a:lnTo>
                <a:lnTo>
                  <a:pt x="6276" y="154477"/>
                </a:lnTo>
                <a:lnTo>
                  <a:pt x="7995" y="156325"/>
                </a:lnTo>
                <a:lnTo>
                  <a:pt x="10409" y="157556"/>
                </a:lnTo>
                <a:lnTo>
                  <a:pt x="16480" y="158924"/>
                </a:lnTo>
                <a:lnTo>
                  <a:pt x="23411" y="159533"/>
                </a:lnTo>
                <a:lnTo>
                  <a:pt x="30725" y="159803"/>
                </a:lnTo>
                <a:lnTo>
                  <a:pt x="38208" y="159924"/>
                </a:lnTo>
                <a:lnTo>
                  <a:pt x="41982" y="158685"/>
                </a:lnTo>
                <a:lnTo>
                  <a:pt x="49562" y="153923"/>
                </a:lnTo>
                <a:lnTo>
                  <a:pt x="55901" y="152145"/>
                </a:lnTo>
                <a:lnTo>
                  <a:pt x="63938" y="150960"/>
                </a:lnTo>
                <a:lnTo>
                  <a:pt x="73105" y="150170"/>
                </a:lnTo>
                <a:lnTo>
                  <a:pt x="83026" y="149643"/>
                </a:lnTo>
                <a:lnTo>
                  <a:pt x="104210" y="149058"/>
                </a:lnTo>
                <a:lnTo>
                  <a:pt x="131489" y="148728"/>
                </a:lnTo>
                <a:lnTo>
                  <a:pt x="143539" y="149952"/>
                </a:lnTo>
                <a:lnTo>
                  <a:pt x="157923" y="152038"/>
                </a:lnTo>
                <a:lnTo>
                  <a:pt x="173862" y="154699"/>
                </a:lnTo>
                <a:lnTo>
                  <a:pt x="189568" y="157742"/>
                </a:lnTo>
                <a:lnTo>
                  <a:pt x="220566" y="164510"/>
                </a:lnTo>
                <a:lnTo>
                  <a:pt x="233403" y="168094"/>
                </a:lnTo>
                <a:lnTo>
                  <a:pt x="244502" y="171752"/>
                </a:lnTo>
                <a:lnTo>
                  <a:pt x="254441" y="175461"/>
                </a:lnTo>
                <a:lnTo>
                  <a:pt x="262338" y="179204"/>
                </a:lnTo>
                <a:lnTo>
                  <a:pt x="268872" y="182969"/>
                </a:lnTo>
                <a:lnTo>
                  <a:pt x="274497" y="186749"/>
                </a:lnTo>
                <a:lnTo>
                  <a:pt x="278249" y="190539"/>
                </a:lnTo>
                <a:lnTo>
                  <a:pt x="280749" y="194336"/>
                </a:lnTo>
                <a:lnTo>
                  <a:pt x="284797" y="204481"/>
                </a:lnTo>
                <a:lnTo>
                  <a:pt x="290830" y="221690"/>
                </a:lnTo>
                <a:lnTo>
                  <a:pt x="294216" y="229074"/>
                </a:lnTo>
                <a:lnTo>
                  <a:pt x="297744" y="235265"/>
                </a:lnTo>
                <a:lnTo>
                  <a:pt x="301366" y="240664"/>
                </a:lnTo>
                <a:lnTo>
                  <a:pt x="302510" y="245532"/>
                </a:lnTo>
                <a:lnTo>
                  <a:pt x="302004" y="250048"/>
                </a:lnTo>
                <a:lnTo>
                  <a:pt x="300396" y="254328"/>
                </a:lnTo>
                <a:lnTo>
                  <a:pt x="295222" y="262471"/>
                </a:lnTo>
                <a:lnTo>
                  <a:pt x="292065" y="266421"/>
                </a:lnTo>
                <a:lnTo>
                  <a:pt x="286150" y="271593"/>
                </a:lnTo>
                <a:lnTo>
                  <a:pt x="278396" y="277582"/>
                </a:lnTo>
                <a:lnTo>
                  <a:pt x="269417" y="284114"/>
                </a:lnTo>
                <a:lnTo>
                  <a:pt x="258351" y="291010"/>
                </a:lnTo>
                <a:lnTo>
                  <a:pt x="245894" y="298146"/>
                </a:lnTo>
                <a:lnTo>
                  <a:pt x="221046" y="311579"/>
                </a:lnTo>
                <a:lnTo>
                  <a:pt x="201535" y="321782"/>
                </a:lnTo>
                <a:lnTo>
                  <a:pt x="192777" y="325012"/>
                </a:lnTo>
                <a:lnTo>
                  <a:pt x="184397" y="327164"/>
                </a:lnTo>
                <a:lnTo>
                  <a:pt x="176271" y="328599"/>
                </a:lnTo>
                <a:lnTo>
                  <a:pt x="161965" y="329556"/>
                </a:lnTo>
                <a:lnTo>
                  <a:pt x="143536" y="330194"/>
                </a:lnTo>
                <a:lnTo>
                  <a:pt x="76710" y="331301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4686300" y="2811779"/>
            <a:ext cx="114301" cy="205741"/>
          </a:xfrm>
          <a:custGeom>
            <a:avLst/>
            <a:gdLst/>
            <a:ahLst/>
            <a:cxnLst/>
            <a:rect l="0" t="0" r="0" b="0"/>
            <a:pathLst>
              <a:path w="114301" h="205741">
                <a:moveTo>
                  <a:pt x="0" y="0"/>
                </a:moveTo>
                <a:lnTo>
                  <a:pt x="12135" y="0"/>
                </a:lnTo>
                <a:lnTo>
                  <a:pt x="16980" y="1271"/>
                </a:lnTo>
                <a:lnTo>
                  <a:pt x="21480" y="3387"/>
                </a:lnTo>
                <a:lnTo>
                  <a:pt x="25750" y="6068"/>
                </a:lnTo>
                <a:lnTo>
                  <a:pt x="28597" y="10396"/>
                </a:lnTo>
                <a:lnTo>
                  <a:pt x="30494" y="15821"/>
                </a:lnTo>
                <a:lnTo>
                  <a:pt x="31759" y="21977"/>
                </a:lnTo>
                <a:lnTo>
                  <a:pt x="33873" y="27352"/>
                </a:lnTo>
                <a:lnTo>
                  <a:pt x="36552" y="32204"/>
                </a:lnTo>
                <a:lnTo>
                  <a:pt x="39608" y="36710"/>
                </a:lnTo>
                <a:lnTo>
                  <a:pt x="42915" y="44793"/>
                </a:lnTo>
                <a:lnTo>
                  <a:pt x="46390" y="55263"/>
                </a:lnTo>
                <a:lnTo>
                  <a:pt x="53638" y="79171"/>
                </a:lnTo>
                <a:lnTo>
                  <a:pt x="61092" y="102497"/>
                </a:lnTo>
                <a:lnTo>
                  <a:pt x="66128" y="116592"/>
                </a:lnTo>
                <a:lnTo>
                  <a:pt x="78497" y="149186"/>
                </a:lnTo>
                <a:lnTo>
                  <a:pt x="84081" y="161687"/>
                </a:lnTo>
                <a:lnTo>
                  <a:pt x="89074" y="171292"/>
                </a:lnTo>
                <a:lnTo>
                  <a:pt x="93672" y="178965"/>
                </a:lnTo>
                <a:lnTo>
                  <a:pt x="96738" y="185350"/>
                </a:lnTo>
                <a:lnTo>
                  <a:pt x="98782" y="190877"/>
                </a:lnTo>
                <a:lnTo>
                  <a:pt x="100145" y="195831"/>
                </a:lnTo>
                <a:lnTo>
                  <a:pt x="102323" y="199135"/>
                </a:lnTo>
                <a:lnTo>
                  <a:pt x="105045" y="201336"/>
                </a:lnTo>
                <a:lnTo>
                  <a:pt x="11430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4732020" y="2640335"/>
            <a:ext cx="297181" cy="342895"/>
          </a:xfrm>
          <a:custGeom>
            <a:avLst/>
            <a:gdLst/>
            <a:ahLst/>
            <a:cxnLst/>
            <a:rect l="0" t="0" r="0" b="0"/>
            <a:pathLst>
              <a:path w="297181" h="342895">
                <a:moveTo>
                  <a:pt x="0" y="137154"/>
                </a:moveTo>
                <a:lnTo>
                  <a:pt x="6067" y="118951"/>
                </a:lnTo>
                <a:lnTo>
                  <a:pt x="9125" y="112319"/>
                </a:lnTo>
                <a:lnTo>
                  <a:pt x="12433" y="106627"/>
                </a:lnTo>
                <a:lnTo>
                  <a:pt x="15909" y="101563"/>
                </a:lnTo>
                <a:lnTo>
                  <a:pt x="19496" y="95647"/>
                </a:lnTo>
                <a:lnTo>
                  <a:pt x="23157" y="89163"/>
                </a:lnTo>
                <a:lnTo>
                  <a:pt x="26868" y="82300"/>
                </a:lnTo>
                <a:lnTo>
                  <a:pt x="31882" y="76455"/>
                </a:lnTo>
                <a:lnTo>
                  <a:pt x="37764" y="71288"/>
                </a:lnTo>
                <a:lnTo>
                  <a:pt x="44226" y="66574"/>
                </a:lnTo>
                <a:lnTo>
                  <a:pt x="49804" y="62161"/>
                </a:lnTo>
                <a:lnTo>
                  <a:pt x="54792" y="57948"/>
                </a:lnTo>
                <a:lnTo>
                  <a:pt x="59388" y="53870"/>
                </a:lnTo>
                <a:lnTo>
                  <a:pt x="63722" y="51152"/>
                </a:lnTo>
                <a:lnTo>
                  <a:pt x="71924" y="48131"/>
                </a:lnTo>
                <a:lnTo>
                  <a:pt x="93349" y="40015"/>
                </a:lnTo>
                <a:lnTo>
                  <a:pt x="107953" y="34295"/>
                </a:lnTo>
                <a:lnTo>
                  <a:pt x="134339" y="24552"/>
                </a:lnTo>
                <a:lnTo>
                  <a:pt x="146709" y="20177"/>
                </a:lnTo>
                <a:lnTo>
                  <a:pt x="157496" y="15989"/>
                </a:lnTo>
                <a:lnTo>
                  <a:pt x="167227" y="11928"/>
                </a:lnTo>
                <a:lnTo>
                  <a:pt x="176255" y="7950"/>
                </a:lnTo>
                <a:lnTo>
                  <a:pt x="184813" y="5298"/>
                </a:lnTo>
                <a:lnTo>
                  <a:pt x="193059" y="3530"/>
                </a:lnTo>
                <a:lnTo>
                  <a:pt x="212407" y="693"/>
                </a:lnTo>
                <a:lnTo>
                  <a:pt x="217805" y="460"/>
                </a:lnTo>
                <a:lnTo>
                  <a:pt x="246275" y="56"/>
                </a:lnTo>
                <a:lnTo>
                  <a:pt x="270687" y="0"/>
                </a:lnTo>
                <a:lnTo>
                  <a:pt x="273168" y="1268"/>
                </a:lnTo>
                <a:lnTo>
                  <a:pt x="279311" y="6064"/>
                </a:lnTo>
                <a:lnTo>
                  <a:pt x="281457" y="9121"/>
                </a:lnTo>
                <a:lnTo>
                  <a:pt x="283842" y="15904"/>
                </a:lnTo>
                <a:lnTo>
                  <a:pt x="284902" y="23152"/>
                </a:lnTo>
                <a:lnTo>
                  <a:pt x="285184" y="26863"/>
                </a:lnTo>
                <a:lnTo>
                  <a:pt x="286643" y="33147"/>
                </a:lnTo>
                <a:lnTo>
                  <a:pt x="288885" y="41146"/>
                </a:lnTo>
                <a:lnTo>
                  <a:pt x="291650" y="50289"/>
                </a:lnTo>
                <a:lnTo>
                  <a:pt x="293493" y="57654"/>
                </a:lnTo>
                <a:lnTo>
                  <a:pt x="294722" y="63834"/>
                </a:lnTo>
                <a:lnTo>
                  <a:pt x="295541" y="69224"/>
                </a:lnTo>
                <a:lnTo>
                  <a:pt x="294817" y="75358"/>
                </a:lnTo>
                <a:lnTo>
                  <a:pt x="293065" y="81987"/>
                </a:lnTo>
                <a:lnTo>
                  <a:pt x="290626" y="88946"/>
                </a:lnTo>
                <a:lnTo>
                  <a:pt x="289001" y="98665"/>
                </a:lnTo>
                <a:lnTo>
                  <a:pt x="287917" y="110225"/>
                </a:lnTo>
                <a:lnTo>
                  <a:pt x="287194" y="123012"/>
                </a:lnTo>
                <a:lnTo>
                  <a:pt x="285443" y="136616"/>
                </a:lnTo>
                <a:lnTo>
                  <a:pt x="283005" y="150765"/>
                </a:lnTo>
                <a:lnTo>
                  <a:pt x="280110" y="165278"/>
                </a:lnTo>
                <a:lnTo>
                  <a:pt x="279450" y="183844"/>
                </a:lnTo>
                <a:lnTo>
                  <a:pt x="280280" y="205111"/>
                </a:lnTo>
                <a:lnTo>
                  <a:pt x="282103" y="228179"/>
                </a:lnTo>
                <a:lnTo>
                  <a:pt x="284589" y="249907"/>
                </a:lnTo>
                <a:lnTo>
                  <a:pt x="297180" y="3428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4812029" y="2720339"/>
            <a:ext cx="308612" cy="114301"/>
          </a:xfrm>
          <a:custGeom>
            <a:avLst/>
            <a:gdLst/>
            <a:ahLst/>
            <a:cxnLst/>
            <a:rect l="0" t="0" r="0" b="0"/>
            <a:pathLst>
              <a:path w="308612" h="114301">
                <a:moveTo>
                  <a:pt x="0" y="114300"/>
                </a:moveTo>
                <a:lnTo>
                  <a:pt x="18204" y="102165"/>
                </a:lnTo>
                <a:lnTo>
                  <a:pt x="24836" y="96050"/>
                </a:lnTo>
                <a:lnTo>
                  <a:pt x="30528" y="89434"/>
                </a:lnTo>
                <a:lnTo>
                  <a:pt x="35592" y="82482"/>
                </a:lnTo>
                <a:lnTo>
                  <a:pt x="40238" y="77848"/>
                </a:lnTo>
                <a:lnTo>
                  <a:pt x="44606" y="74759"/>
                </a:lnTo>
                <a:lnTo>
                  <a:pt x="48787" y="72700"/>
                </a:lnTo>
                <a:lnTo>
                  <a:pt x="52845" y="70056"/>
                </a:lnTo>
                <a:lnTo>
                  <a:pt x="56820" y="67024"/>
                </a:lnTo>
                <a:lnTo>
                  <a:pt x="60741" y="63733"/>
                </a:lnTo>
                <a:lnTo>
                  <a:pt x="65894" y="61539"/>
                </a:lnTo>
                <a:lnTo>
                  <a:pt x="71869" y="60076"/>
                </a:lnTo>
                <a:lnTo>
                  <a:pt x="78393" y="59101"/>
                </a:lnTo>
                <a:lnTo>
                  <a:pt x="84012" y="57181"/>
                </a:lnTo>
                <a:lnTo>
                  <a:pt x="89028" y="54631"/>
                </a:lnTo>
                <a:lnTo>
                  <a:pt x="93642" y="51661"/>
                </a:lnTo>
                <a:lnTo>
                  <a:pt x="100528" y="48410"/>
                </a:lnTo>
                <a:lnTo>
                  <a:pt x="108929" y="44974"/>
                </a:lnTo>
                <a:lnTo>
                  <a:pt x="118339" y="41413"/>
                </a:lnTo>
                <a:lnTo>
                  <a:pt x="134773" y="36499"/>
                </a:lnTo>
                <a:lnTo>
                  <a:pt x="180126" y="24265"/>
                </a:lnTo>
                <a:lnTo>
                  <a:pt x="198824" y="19987"/>
                </a:lnTo>
                <a:lnTo>
                  <a:pt x="213830" y="17135"/>
                </a:lnTo>
                <a:lnTo>
                  <a:pt x="226373" y="15233"/>
                </a:lnTo>
                <a:lnTo>
                  <a:pt x="238546" y="12696"/>
                </a:lnTo>
                <a:lnTo>
                  <a:pt x="250470" y="9734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your test…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 r="1761" b="43047"/>
          <a:stretch>
            <a:fillRect/>
          </a:stretch>
        </p:blipFill>
        <p:spPr bwMode="auto">
          <a:xfrm>
            <a:off x="4724400" y="609600"/>
            <a:ext cx="3555761" cy="490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81"/>
          <p:cNvSpPr/>
          <p:nvPr/>
        </p:nvSpPr>
        <p:spPr>
          <a:xfrm>
            <a:off x="309293" y="1589455"/>
            <a:ext cx="502238" cy="591340"/>
          </a:xfrm>
          <a:custGeom>
            <a:avLst/>
            <a:gdLst/>
            <a:ahLst/>
            <a:cxnLst/>
            <a:rect l="0" t="0" r="0" b="0"/>
            <a:pathLst>
              <a:path w="502238" h="591340">
                <a:moveTo>
                  <a:pt x="90757" y="147905"/>
                </a:moveTo>
                <a:lnTo>
                  <a:pt x="90757" y="127104"/>
                </a:lnTo>
                <a:lnTo>
                  <a:pt x="97530" y="115800"/>
                </a:lnTo>
                <a:lnTo>
                  <a:pt x="107737" y="100616"/>
                </a:lnTo>
                <a:lnTo>
                  <a:pt x="120623" y="83657"/>
                </a:lnTo>
                <a:lnTo>
                  <a:pt x="128584" y="70244"/>
                </a:lnTo>
                <a:lnTo>
                  <a:pt x="139742" y="55815"/>
                </a:lnTo>
                <a:lnTo>
                  <a:pt x="146274" y="48412"/>
                </a:lnTo>
                <a:lnTo>
                  <a:pt x="154438" y="42206"/>
                </a:lnTo>
                <a:lnTo>
                  <a:pt x="163691" y="36799"/>
                </a:lnTo>
                <a:lnTo>
                  <a:pt x="173669" y="31924"/>
                </a:lnTo>
                <a:lnTo>
                  <a:pt x="184132" y="27404"/>
                </a:lnTo>
                <a:lnTo>
                  <a:pt x="194917" y="23121"/>
                </a:lnTo>
                <a:lnTo>
                  <a:pt x="205917" y="18996"/>
                </a:lnTo>
                <a:lnTo>
                  <a:pt x="215790" y="14975"/>
                </a:lnTo>
                <a:lnTo>
                  <a:pt x="224912" y="11025"/>
                </a:lnTo>
                <a:lnTo>
                  <a:pt x="233534" y="7121"/>
                </a:lnTo>
                <a:lnTo>
                  <a:pt x="241821" y="4519"/>
                </a:lnTo>
                <a:lnTo>
                  <a:pt x="249886" y="2784"/>
                </a:lnTo>
                <a:lnTo>
                  <a:pt x="257803" y="1628"/>
                </a:lnTo>
                <a:lnTo>
                  <a:pt x="268161" y="857"/>
                </a:lnTo>
                <a:lnTo>
                  <a:pt x="280146" y="343"/>
                </a:lnTo>
                <a:lnTo>
                  <a:pt x="293216" y="0"/>
                </a:lnTo>
                <a:lnTo>
                  <a:pt x="304470" y="1041"/>
                </a:lnTo>
                <a:lnTo>
                  <a:pt x="314512" y="3006"/>
                </a:lnTo>
                <a:lnTo>
                  <a:pt x="323747" y="5585"/>
                </a:lnTo>
                <a:lnTo>
                  <a:pt x="337395" y="11838"/>
                </a:lnTo>
                <a:lnTo>
                  <a:pt x="348963" y="18851"/>
                </a:lnTo>
                <a:lnTo>
                  <a:pt x="362572" y="26201"/>
                </a:lnTo>
                <a:lnTo>
                  <a:pt x="373700" y="37087"/>
                </a:lnTo>
                <a:lnTo>
                  <a:pt x="382879" y="50392"/>
                </a:lnTo>
                <a:lnTo>
                  <a:pt x="391192" y="64772"/>
                </a:lnTo>
                <a:lnTo>
                  <a:pt x="399120" y="83017"/>
                </a:lnTo>
                <a:lnTo>
                  <a:pt x="403012" y="93216"/>
                </a:lnTo>
                <a:lnTo>
                  <a:pt x="405607" y="103826"/>
                </a:lnTo>
                <a:lnTo>
                  <a:pt x="407337" y="114709"/>
                </a:lnTo>
                <a:lnTo>
                  <a:pt x="408490" y="125774"/>
                </a:lnTo>
                <a:lnTo>
                  <a:pt x="407989" y="136961"/>
                </a:lnTo>
                <a:lnTo>
                  <a:pt x="406385" y="148229"/>
                </a:lnTo>
                <a:lnTo>
                  <a:pt x="404045" y="159551"/>
                </a:lnTo>
                <a:lnTo>
                  <a:pt x="398059" y="185677"/>
                </a:lnTo>
                <a:lnTo>
                  <a:pt x="394685" y="199756"/>
                </a:lnTo>
                <a:lnTo>
                  <a:pt x="387356" y="219302"/>
                </a:lnTo>
                <a:lnTo>
                  <a:pt x="377389" y="242493"/>
                </a:lnTo>
                <a:lnTo>
                  <a:pt x="365665" y="268113"/>
                </a:lnTo>
                <a:lnTo>
                  <a:pt x="355309" y="289004"/>
                </a:lnTo>
                <a:lnTo>
                  <a:pt x="345865" y="306741"/>
                </a:lnTo>
                <a:lnTo>
                  <a:pt x="337029" y="322375"/>
                </a:lnTo>
                <a:lnTo>
                  <a:pt x="324788" y="341688"/>
                </a:lnTo>
                <a:lnTo>
                  <a:pt x="233202" y="477273"/>
                </a:lnTo>
                <a:lnTo>
                  <a:pt x="223820" y="489403"/>
                </a:lnTo>
                <a:lnTo>
                  <a:pt x="213756" y="501300"/>
                </a:lnTo>
                <a:lnTo>
                  <a:pt x="203236" y="513042"/>
                </a:lnTo>
                <a:lnTo>
                  <a:pt x="192413" y="523409"/>
                </a:lnTo>
                <a:lnTo>
                  <a:pt x="181387" y="532861"/>
                </a:lnTo>
                <a:lnTo>
                  <a:pt x="170227" y="541702"/>
                </a:lnTo>
                <a:lnTo>
                  <a:pt x="160247" y="548866"/>
                </a:lnTo>
                <a:lnTo>
                  <a:pt x="151054" y="554912"/>
                </a:lnTo>
                <a:lnTo>
                  <a:pt x="142385" y="560213"/>
                </a:lnTo>
                <a:lnTo>
                  <a:pt x="134065" y="565017"/>
                </a:lnTo>
                <a:lnTo>
                  <a:pt x="118048" y="573741"/>
                </a:lnTo>
                <a:lnTo>
                  <a:pt x="108951" y="577846"/>
                </a:lnTo>
                <a:lnTo>
                  <a:pt x="99076" y="581852"/>
                </a:lnTo>
                <a:lnTo>
                  <a:pt x="88683" y="585793"/>
                </a:lnTo>
                <a:lnTo>
                  <a:pt x="73748" y="590172"/>
                </a:lnTo>
                <a:lnTo>
                  <a:pt x="67988" y="591339"/>
                </a:lnTo>
                <a:lnTo>
                  <a:pt x="61607" y="590848"/>
                </a:lnTo>
                <a:lnTo>
                  <a:pt x="47745" y="586915"/>
                </a:lnTo>
                <a:lnTo>
                  <a:pt x="36504" y="580933"/>
                </a:lnTo>
                <a:lnTo>
                  <a:pt x="23035" y="570426"/>
                </a:lnTo>
                <a:lnTo>
                  <a:pt x="18939" y="566745"/>
                </a:lnTo>
                <a:lnTo>
                  <a:pt x="7106" y="549430"/>
                </a:lnTo>
                <a:lnTo>
                  <a:pt x="2779" y="535487"/>
                </a:lnTo>
                <a:lnTo>
                  <a:pt x="855" y="520823"/>
                </a:lnTo>
                <a:lnTo>
                  <a:pt x="0" y="505839"/>
                </a:lnTo>
                <a:lnTo>
                  <a:pt x="3007" y="490713"/>
                </a:lnTo>
                <a:lnTo>
                  <a:pt x="9847" y="472984"/>
                </a:lnTo>
                <a:lnTo>
                  <a:pt x="15227" y="461144"/>
                </a:lnTo>
                <a:lnTo>
                  <a:pt x="21353" y="448171"/>
                </a:lnTo>
                <a:lnTo>
                  <a:pt x="30518" y="434442"/>
                </a:lnTo>
                <a:lnTo>
                  <a:pt x="41707" y="420210"/>
                </a:lnTo>
                <a:lnTo>
                  <a:pt x="54247" y="405641"/>
                </a:lnTo>
                <a:lnTo>
                  <a:pt x="65147" y="394659"/>
                </a:lnTo>
                <a:lnTo>
                  <a:pt x="74954" y="386067"/>
                </a:lnTo>
                <a:lnTo>
                  <a:pt x="84031" y="379070"/>
                </a:lnTo>
                <a:lnTo>
                  <a:pt x="93893" y="373135"/>
                </a:lnTo>
                <a:lnTo>
                  <a:pt x="104278" y="367908"/>
                </a:lnTo>
                <a:lnTo>
                  <a:pt x="124706" y="358714"/>
                </a:lnTo>
                <a:lnTo>
                  <a:pt x="142252" y="350394"/>
                </a:lnTo>
                <a:lnTo>
                  <a:pt x="150487" y="347668"/>
                </a:lnTo>
                <a:lnTo>
                  <a:pt x="158517" y="345850"/>
                </a:lnTo>
                <a:lnTo>
                  <a:pt x="166410" y="344638"/>
                </a:lnTo>
                <a:lnTo>
                  <a:pt x="181954" y="343292"/>
                </a:lnTo>
                <a:lnTo>
                  <a:pt x="189655" y="342933"/>
                </a:lnTo>
                <a:lnTo>
                  <a:pt x="198599" y="343963"/>
                </a:lnTo>
                <a:lnTo>
                  <a:pt x="208371" y="345920"/>
                </a:lnTo>
                <a:lnTo>
                  <a:pt x="218696" y="348495"/>
                </a:lnTo>
                <a:lnTo>
                  <a:pt x="228120" y="351481"/>
                </a:lnTo>
                <a:lnTo>
                  <a:pt x="236942" y="354742"/>
                </a:lnTo>
                <a:lnTo>
                  <a:pt x="245364" y="358186"/>
                </a:lnTo>
                <a:lnTo>
                  <a:pt x="256058" y="364292"/>
                </a:lnTo>
                <a:lnTo>
                  <a:pt x="268268" y="372173"/>
                </a:lnTo>
                <a:lnTo>
                  <a:pt x="336499" y="418265"/>
                </a:lnTo>
                <a:lnTo>
                  <a:pt x="375659" y="443324"/>
                </a:lnTo>
                <a:lnTo>
                  <a:pt x="394992" y="455341"/>
                </a:lnTo>
                <a:lnTo>
                  <a:pt x="409150" y="464622"/>
                </a:lnTo>
                <a:lnTo>
                  <a:pt x="419859" y="472080"/>
                </a:lnTo>
                <a:lnTo>
                  <a:pt x="435144" y="482482"/>
                </a:lnTo>
                <a:lnTo>
                  <a:pt x="446171" y="487106"/>
                </a:lnTo>
                <a:lnTo>
                  <a:pt x="453430" y="488339"/>
                </a:lnTo>
                <a:lnTo>
                  <a:pt x="462079" y="489161"/>
                </a:lnTo>
                <a:lnTo>
                  <a:pt x="479309" y="490074"/>
                </a:lnTo>
                <a:lnTo>
                  <a:pt x="502237" y="4908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2"/>
          <p:cNvSpPr/>
          <p:nvPr/>
        </p:nvSpPr>
        <p:spPr>
          <a:xfrm>
            <a:off x="891540" y="1691639"/>
            <a:ext cx="320041" cy="434341"/>
          </a:xfrm>
          <a:custGeom>
            <a:avLst/>
            <a:gdLst/>
            <a:ahLst/>
            <a:cxnLst/>
            <a:rect l="0" t="0" r="0" b="0"/>
            <a:pathLst>
              <a:path w="320041" h="434341">
                <a:moveTo>
                  <a:pt x="0" y="0"/>
                </a:moveTo>
                <a:lnTo>
                  <a:pt x="0" y="12136"/>
                </a:lnTo>
                <a:lnTo>
                  <a:pt x="3386" y="24867"/>
                </a:lnTo>
                <a:lnTo>
                  <a:pt x="9125" y="37722"/>
                </a:lnTo>
                <a:lnTo>
                  <a:pt x="15909" y="47669"/>
                </a:lnTo>
                <a:lnTo>
                  <a:pt x="19496" y="54640"/>
                </a:lnTo>
                <a:lnTo>
                  <a:pt x="23157" y="63097"/>
                </a:lnTo>
                <a:lnTo>
                  <a:pt x="26868" y="72544"/>
                </a:lnTo>
                <a:lnTo>
                  <a:pt x="30612" y="81383"/>
                </a:lnTo>
                <a:lnTo>
                  <a:pt x="38158" y="97977"/>
                </a:lnTo>
                <a:lnTo>
                  <a:pt x="43219" y="107228"/>
                </a:lnTo>
                <a:lnTo>
                  <a:pt x="49132" y="117206"/>
                </a:lnTo>
                <a:lnTo>
                  <a:pt x="55615" y="127667"/>
                </a:lnTo>
                <a:lnTo>
                  <a:pt x="61206" y="138452"/>
                </a:lnTo>
                <a:lnTo>
                  <a:pt x="66204" y="149451"/>
                </a:lnTo>
                <a:lnTo>
                  <a:pt x="70806" y="160594"/>
                </a:lnTo>
                <a:lnTo>
                  <a:pt x="76414" y="171833"/>
                </a:lnTo>
                <a:lnTo>
                  <a:pt x="82692" y="183136"/>
                </a:lnTo>
                <a:lnTo>
                  <a:pt x="89418" y="194480"/>
                </a:lnTo>
                <a:lnTo>
                  <a:pt x="95172" y="204584"/>
                </a:lnTo>
                <a:lnTo>
                  <a:pt x="104952" y="222583"/>
                </a:lnTo>
                <a:lnTo>
                  <a:pt x="111878" y="232209"/>
                </a:lnTo>
                <a:lnTo>
                  <a:pt x="120305" y="242436"/>
                </a:lnTo>
                <a:lnTo>
                  <a:pt x="129733" y="253064"/>
                </a:lnTo>
                <a:lnTo>
                  <a:pt x="137289" y="262689"/>
                </a:lnTo>
                <a:lnTo>
                  <a:pt x="143596" y="271647"/>
                </a:lnTo>
                <a:lnTo>
                  <a:pt x="149070" y="280158"/>
                </a:lnTo>
                <a:lnTo>
                  <a:pt x="156530" y="289642"/>
                </a:lnTo>
                <a:lnTo>
                  <a:pt x="165313" y="299775"/>
                </a:lnTo>
                <a:lnTo>
                  <a:pt x="183962" y="319924"/>
                </a:lnTo>
                <a:lnTo>
                  <a:pt x="200718" y="337345"/>
                </a:lnTo>
                <a:lnTo>
                  <a:pt x="208741" y="344277"/>
                </a:lnTo>
                <a:lnTo>
                  <a:pt x="216631" y="350168"/>
                </a:lnTo>
                <a:lnTo>
                  <a:pt x="224430" y="355366"/>
                </a:lnTo>
                <a:lnTo>
                  <a:pt x="230900" y="361371"/>
                </a:lnTo>
                <a:lnTo>
                  <a:pt x="236483" y="367914"/>
                </a:lnTo>
                <a:lnTo>
                  <a:pt x="241475" y="374816"/>
                </a:lnTo>
                <a:lnTo>
                  <a:pt x="247343" y="380687"/>
                </a:lnTo>
                <a:lnTo>
                  <a:pt x="253796" y="385872"/>
                </a:lnTo>
                <a:lnTo>
                  <a:pt x="260637" y="390598"/>
                </a:lnTo>
                <a:lnTo>
                  <a:pt x="266468" y="396289"/>
                </a:lnTo>
                <a:lnTo>
                  <a:pt x="276333" y="409385"/>
                </a:lnTo>
                <a:lnTo>
                  <a:pt x="282012" y="415164"/>
                </a:lnTo>
                <a:lnTo>
                  <a:pt x="288338" y="420286"/>
                </a:lnTo>
                <a:lnTo>
                  <a:pt x="295095" y="424971"/>
                </a:lnTo>
                <a:lnTo>
                  <a:pt x="300870" y="428094"/>
                </a:lnTo>
                <a:lnTo>
                  <a:pt x="305990" y="430176"/>
                </a:lnTo>
                <a:lnTo>
                  <a:pt x="32004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3"/>
          <p:cNvSpPr/>
          <p:nvPr/>
        </p:nvSpPr>
        <p:spPr>
          <a:xfrm>
            <a:off x="868680" y="1714500"/>
            <a:ext cx="342901" cy="445770"/>
          </a:xfrm>
          <a:custGeom>
            <a:avLst/>
            <a:gdLst/>
            <a:ahLst/>
            <a:cxnLst/>
            <a:rect l="0" t="0" r="0" b="0"/>
            <a:pathLst>
              <a:path w="342901" h="445770">
                <a:moveTo>
                  <a:pt x="342900" y="0"/>
                </a:moveTo>
                <a:lnTo>
                  <a:pt x="324696" y="18203"/>
                </a:lnTo>
                <a:lnTo>
                  <a:pt x="315524" y="28645"/>
                </a:lnTo>
                <a:lnTo>
                  <a:pt x="305599" y="40687"/>
                </a:lnTo>
                <a:lnTo>
                  <a:pt x="295173" y="53794"/>
                </a:lnTo>
                <a:lnTo>
                  <a:pt x="286952" y="66343"/>
                </a:lnTo>
                <a:lnTo>
                  <a:pt x="280201" y="78518"/>
                </a:lnTo>
                <a:lnTo>
                  <a:pt x="274431" y="90445"/>
                </a:lnTo>
                <a:lnTo>
                  <a:pt x="266774" y="103477"/>
                </a:lnTo>
                <a:lnTo>
                  <a:pt x="257859" y="117244"/>
                </a:lnTo>
                <a:lnTo>
                  <a:pt x="212932" y="183032"/>
                </a:lnTo>
                <a:lnTo>
                  <a:pt x="181624" y="225964"/>
                </a:lnTo>
                <a:lnTo>
                  <a:pt x="149488" y="269588"/>
                </a:lnTo>
                <a:lnTo>
                  <a:pt x="123315" y="307207"/>
                </a:lnTo>
                <a:lnTo>
                  <a:pt x="107300" y="330846"/>
                </a:lnTo>
                <a:lnTo>
                  <a:pt x="99473" y="341214"/>
                </a:lnTo>
                <a:lnTo>
                  <a:pt x="91715" y="350666"/>
                </a:lnTo>
                <a:lnTo>
                  <a:pt x="84003" y="359507"/>
                </a:lnTo>
                <a:lnTo>
                  <a:pt x="76322" y="367941"/>
                </a:lnTo>
                <a:lnTo>
                  <a:pt x="61014" y="384086"/>
                </a:lnTo>
                <a:lnTo>
                  <a:pt x="54646" y="391947"/>
                </a:lnTo>
                <a:lnTo>
                  <a:pt x="49131" y="399728"/>
                </a:lnTo>
                <a:lnTo>
                  <a:pt x="44184" y="407455"/>
                </a:lnTo>
                <a:lnTo>
                  <a:pt x="35300" y="419428"/>
                </a:lnTo>
                <a:lnTo>
                  <a:pt x="31153" y="424398"/>
                </a:lnTo>
                <a:lnTo>
                  <a:pt x="25849" y="428982"/>
                </a:lnTo>
                <a:lnTo>
                  <a:pt x="19772" y="433308"/>
                </a:lnTo>
                <a:lnTo>
                  <a:pt x="0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4"/>
          <p:cNvSpPr/>
          <p:nvPr/>
        </p:nvSpPr>
        <p:spPr>
          <a:xfrm>
            <a:off x="1325880" y="1863089"/>
            <a:ext cx="411481" cy="45722"/>
          </a:xfrm>
          <a:custGeom>
            <a:avLst/>
            <a:gdLst/>
            <a:ahLst/>
            <a:cxnLst/>
            <a:rect l="0" t="0" r="0" b="0"/>
            <a:pathLst>
              <a:path w="411481" h="45722">
                <a:moveTo>
                  <a:pt x="0" y="45721"/>
                </a:moveTo>
                <a:lnTo>
                  <a:pt x="18203" y="33585"/>
                </a:lnTo>
                <a:lnTo>
                  <a:pt x="26105" y="30010"/>
                </a:lnTo>
                <a:lnTo>
                  <a:pt x="33913" y="27627"/>
                </a:lnTo>
                <a:lnTo>
                  <a:pt x="41659" y="26038"/>
                </a:lnTo>
                <a:lnTo>
                  <a:pt x="48092" y="23709"/>
                </a:lnTo>
                <a:lnTo>
                  <a:pt x="53651" y="20886"/>
                </a:lnTo>
                <a:lnTo>
                  <a:pt x="58628" y="17734"/>
                </a:lnTo>
                <a:lnTo>
                  <a:pt x="65755" y="15633"/>
                </a:lnTo>
                <a:lnTo>
                  <a:pt x="74316" y="14232"/>
                </a:lnTo>
                <a:lnTo>
                  <a:pt x="83834" y="13298"/>
                </a:lnTo>
                <a:lnTo>
                  <a:pt x="92719" y="12676"/>
                </a:lnTo>
                <a:lnTo>
                  <a:pt x="101183" y="12261"/>
                </a:lnTo>
                <a:lnTo>
                  <a:pt x="109365" y="11984"/>
                </a:lnTo>
                <a:lnTo>
                  <a:pt x="122440" y="10529"/>
                </a:lnTo>
                <a:lnTo>
                  <a:pt x="157287" y="5526"/>
                </a:lnTo>
                <a:lnTo>
                  <a:pt x="178518" y="3685"/>
                </a:lnTo>
                <a:lnTo>
                  <a:pt x="201562" y="2457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5"/>
          <p:cNvSpPr/>
          <p:nvPr/>
        </p:nvSpPr>
        <p:spPr>
          <a:xfrm>
            <a:off x="1520476" y="1680210"/>
            <a:ext cx="45435" cy="491491"/>
          </a:xfrm>
          <a:custGeom>
            <a:avLst/>
            <a:gdLst/>
            <a:ahLst/>
            <a:cxnLst/>
            <a:rect l="0" t="0" r="0" b="0"/>
            <a:pathLst>
              <a:path w="45435" h="491491">
                <a:moveTo>
                  <a:pt x="45434" y="0"/>
                </a:moveTo>
                <a:lnTo>
                  <a:pt x="33298" y="12135"/>
                </a:lnTo>
                <a:lnTo>
                  <a:pt x="29723" y="18250"/>
                </a:lnTo>
                <a:lnTo>
                  <a:pt x="27340" y="24866"/>
                </a:lnTo>
                <a:lnTo>
                  <a:pt x="25751" y="31817"/>
                </a:lnTo>
                <a:lnTo>
                  <a:pt x="24692" y="38992"/>
                </a:lnTo>
                <a:lnTo>
                  <a:pt x="23515" y="53736"/>
                </a:lnTo>
                <a:lnTo>
                  <a:pt x="20661" y="70114"/>
                </a:lnTo>
                <a:lnTo>
                  <a:pt x="10717" y="118791"/>
                </a:lnTo>
                <a:lnTo>
                  <a:pt x="7049" y="140154"/>
                </a:lnTo>
                <a:lnTo>
                  <a:pt x="4604" y="158206"/>
                </a:lnTo>
                <a:lnTo>
                  <a:pt x="2974" y="174050"/>
                </a:lnTo>
                <a:lnTo>
                  <a:pt x="1887" y="206203"/>
                </a:lnTo>
                <a:lnTo>
                  <a:pt x="0" y="394529"/>
                </a:lnTo>
                <a:lnTo>
                  <a:pt x="1174" y="414149"/>
                </a:lnTo>
                <a:lnTo>
                  <a:pt x="3228" y="429769"/>
                </a:lnTo>
                <a:lnTo>
                  <a:pt x="5866" y="442723"/>
                </a:lnTo>
                <a:lnTo>
                  <a:pt x="7625" y="452628"/>
                </a:lnTo>
                <a:lnTo>
                  <a:pt x="8798" y="460502"/>
                </a:lnTo>
                <a:lnTo>
                  <a:pt x="10101" y="472637"/>
                </a:lnTo>
                <a:lnTo>
                  <a:pt x="10449" y="477651"/>
                </a:lnTo>
                <a:lnTo>
                  <a:pt x="11144" y="4914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6"/>
          <p:cNvSpPr/>
          <p:nvPr/>
        </p:nvSpPr>
        <p:spPr>
          <a:xfrm>
            <a:off x="1832956" y="1567509"/>
            <a:ext cx="407108" cy="615309"/>
          </a:xfrm>
          <a:custGeom>
            <a:avLst/>
            <a:gdLst/>
            <a:ahLst/>
            <a:cxnLst/>
            <a:rect l="0" t="0" r="0" b="0"/>
            <a:pathLst>
              <a:path w="407108" h="615309">
                <a:moveTo>
                  <a:pt x="121574" y="32691"/>
                </a:moveTo>
                <a:lnTo>
                  <a:pt x="151912" y="26623"/>
                </a:lnTo>
                <a:lnTo>
                  <a:pt x="163389" y="23565"/>
                </a:lnTo>
                <a:lnTo>
                  <a:pt x="173581" y="20257"/>
                </a:lnTo>
                <a:lnTo>
                  <a:pt x="182915" y="16781"/>
                </a:lnTo>
                <a:lnTo>
                  <a:pt x="195488" y="14464"/>
                </a:lnTo>
                <a:lnTo>
                  <a:pt x="210220" y="12920"/>
                </a:lnTo>
                <a:lnTo>
                  <a:pt x="226391" y="11890"/>
                </a:lnTo>
                <a:lnTo>
                  <a:pt x="284999" y="10746"/>
                </a:lnTo>
                <a:lnTo>
                  <a:pt x="321964" y="10441"/>
                </a:lnTo>
                <a:lnTo>
                  <a:pt x="346607" y="11507"/>
                </a:lnTo>
                <a:lnTo>
                  <a:pt x="363036" y="13488"/>
                </a:lnTo>
                <a:lnTo>
                  <a:pt x="373989" y="16079"/>
                </a:lnTo>
                <a:lnTo>
                  <a:pt x="382560" y="17806"/>
                </a:lnTo>
                <a:lnTo>
                  <a:pt x="389545" y="18958"/>
                </a:lnTo>
                <a:lnTo>
                  <a:pt x="395471" y="19725"/>
                </a:lnTo>
                <a:lnTo>
                  <a:pt x="399422" y="18967"/>
                </a:lnTo>
                <a:lnTo>
                  <a:pt x="402056" y="17192"/>
                </a:lnTo>
                <a:lnTo>
                  <a:pt x="403812" y="14738"/>
                </a:lnTo>
                <a:lnTo>
                  <a:pt x="403712" y="13102"/>
                </a:lnTo>
                <a:lnTo>
                  <a:pt x="402376" y="12012"/>
                </a:lnTo>
                <a:lnTo>
                  <a:pt x="400215" y="11285"/>
                </a:lnTo>
                <a:lnTo>
                  <a:pt x="391041" y="10477"/>
                </a:lnTo>
                <a:lnTo>
                  <a:pt x="385039" y="10261"/>
                </a:lnTo>
                <a:lnTo>
                  <a:pt x="321981" y="9958"/>
                </a:lnTo>
                <a:lnTo>
                  <a:pt x="293278" y="8646"/>
                </a:lnTo>
                <a:lnTo>
                  <a:pt x="262713" y="6501"/>
                </a:lnTo>
                <a:lnTo>
                  <a:pt x="205892" y="2001"/>
                </a:lnTo>
                <a:lnTo>
                  <a:pt x="167939" y="0"/>
                </a:lnTo>
                <a:lnTo>
                  <a:pt x="156294" y="737"/>
                </a:lnTo>
                <a:lnTo>
                  <a:pt x="148530" y="2498"/>
                </a:lnTo>
                <a:lnTo>
                  <a:pt x="138634" y="7842"/>
                </a:lnTo>
                <a:lnTo>
                  <a:pt x="130003" y="14450"/>
                </a:lnTo>
                <a:lnTo>
                  <a:pt x="121933" y="25007"/>
                </a:lnTo>
                <a:lnTo>
                  <a:pt x="118003" y="31378"/>
                </a:lnTo>
                <a:lnTo>
                  <a:pt x="113637" y="48617"/>
                </a:lnTo>
                <a:lnTo>
                  <a:pt x="110426" y="67709"/>
                </a:lnTo>
                <a:lnTo>
                  <a:pt x="104766" y="84661"/>
                </a:lnTo>
                <a:lnTo>
                  <a:pt x="98017" y="100662"/>
                </a:lnTo>
                <a:lnTo>
                  <a:pt x="94439" y="108485"/>
                </a:lnTo>
                <a:lnTo>
                  <a:pt x="89514" y="121320"/>
                </a:lnTo>
                <a:lnTo>
                  <a:pt x="71717" y="171981"/>
                </a:lnTo>
                <a:lnTo>
                  <a:pt x="62162" y="200007"/>
                </a:lnTo>
                <a:lnTo>
                  <a:pt x="57836" y="211545"/>
                </a:lnTo>
                <a:lnTo>
                  <a:pt x="53682" y="221777"/>
                </a:lnTo>
                <a:lnTo>
                  <a:pt x="49642" y="231138"/>
                </a:lnTo>
                <a:lnTo>
                  <a:pt x="38381" y="255086"/>
                </a:lnTo>
                <a:lnTo>
                  <a:pt x="10455" y="311853"/>
                </a:lnTo>
                <a:lnTo>
                  <a:pt x="5584" y="324209"/>
                </a:lnTo>
                <a:lnTo>
                  <a:pt x="2337" y="334986"/>
                </a:lnTo>
                <a:lnTo>
                  <a:pt x="173" y="344711"/>
                </a:lnTo>
                <a:lnTo>
                  <a:pt x="0" y="349924"/>
                </a:lnTo>
                <a:lnTo>
                  <a:pt x="1154" y="352130"/>
                </a:lnTo>
                <a:lnTo>
                  <a:pt x="3194" y="352330"/>
                </a:lnTo>
                <a:lnTo>
                  <a:pt x="5824" y="351193"/>
                </a:lnTo>
                <a:lnTo>
                  <a:pt x="16863" y="342256"/>
                </a:lnTo>
                <a:lnTo>
                  <a:pt x="28892" y="330719"/>
                </a:lnTo>
                <a:lnTo>
                  <a:pt x="49945" y="309943"/>
                </a:lnTo>
                <a:lnTo>
                  <a:pt x="61121" y="301345"/>
                </a:lnTo>
                <a:lnTo>
                  <a:pt x="74922" y="291804"/>
                </a:lnTo>
                <a:lnTo>
                  <a:pt x="90472" y="281633"/>
                </a:lnTo>
                <a:lnTo>
                  <a:pt x="104649" y="273582"/>
                </a:lnTo>
                <a:lnTo>
                  <a:pt x="117911" y="266945"/>
                </a:lnTo>
                <a:lnTo>
                  <a:pt x="130562" y="261250"/>
                </a:lnTo>
                <a:lnTo>
                  <a:pt x="142806" y="256183"/>
                </a:lnTo>
                <a:lnTo>
                  <a:pt x="154778" y="251536"/>
                </a:lnTo>
                <a:lnTo>
                  <a:pt x="178241" y="242985"/>
                </a:lnTo>
                <a:lnTo>
                  <a:pt x="201369" y="234951"/>
                </a:lnTo>
                <a:lnTo>
                  <a:pt x="215411" y="231031"/>
                </a:lnTo>
                <a:lnTo>
                  <a:pt x="231122" y="227147"/>
                </a:lnTo>
                <a:lnTo>
                  <a:pt x="247946" y="223289"/>
                </a:lnTo>
                <a:lnTo>
                  <a:pt x="262972" y="220716"/>
                </a:lnTo>
                <a:lnTo>
                  <a:pt x="276799" y="219001"/>
                </a:lnTo>
                <a:lnTo>
                  <a:pt x="289827" y="217857"/>
                </a:lnTo>
                <a:lnTo>
                  <a:pt x="301053" y="217095"/>
                </a:lnTo>
                <a:lnTo>
                  <a:pt x="320299" y="216248"/>
                </a:lnTo>
                <a:lnTo>
                  <a:pt x="328987" y="217292"/>
                </a:lnTo>
                <a:lnTo>
                  <a:pt x="337319" y="219258"/>
                </a:lnTo>
                <a:lnTo>
                  <a:pt x="345414" y="221839"/>
                </a:lnTo>
                <a:lnTo>
                  <a:pt x="353351" y="224829"/>
                </a:lnTo>
                <a:lnTo>
                  <a:pt x="361181" y="228093"/>
                </a:lnTo>
                <a:lnTo>
                  <a:pt x="368942" y="231539"/>
                </a:lnTo>
                <a:lnTo>
                  <a:pt x="375386" y="236376"/>
                </a:lnTo>
                <a:lnTo>
                  <a:pt x="385932" y="248524"/>
                </a:lnTo>
                <a:lnTo>
                  <a:pt x="394853" y="262390"/>
                </a:lnTo>
                <a:lnTo>
                  <a:pt x="399010" y="269643"/>
                </a:lnTo>
                <a:lnTo>
                  <a:pt x="403628" y="284476"/>
                </a:lnTo>
                <a:lnTo>
                  <a:pt x="405681" y="299535"/>
                </a:lnTo>
                <a:lnTo>
                  <a:pt x="406594" y="314695"/>
                </a:lnTo>
                <a:lnTo>
                  <a:pt x="406999" y="333286"/>
                </a:lnTo>
                <a:lnTo>
                  <a:pt x="407107" y="343577"/>
                </a:lnTo>
                <a:lnTo>
                  <a:pt x="405910" y="354248"/>
                </a:lnTo>
                <a:lnTo>
                  <a:pt x="403841" y="365172"/>
                </a:lnTo>
                <a:lnTo>
                  <a:pt x="401192" y="376265"/>
                </a:lnTo>
                <a:lnTo>
                  <a:pt x="396886" y="387470"/>
                </a:lnTo>
                <a:lnTo>
                  <a:pt x="391475" y="398750"/>
                </a:lnTo>
                <a:lnTo>
                  <a:pt x="385328" y="410080"/>
                </a:lnTo>
                <a:lnTo>
                  <a:pt x="378690" y="420174"/>
                </a:lnTo>
                <a:lnTo>
                  <a:pt x="371724" y="429443"/>
                </a:lnTo>
                <a:lnTo>
                  <a:pt x="364541" y="438162"/>
                </a:lnTo>
                <a:lnTo>
                  <a:pt x="357212" y="447785"/>
                </a:lnTo>
                <a:lnTo>
                  <a:pt x="342295" y="468637"/>
                </a:lnTo>
                <a:lnTo>
                  <a:pt x="334761" y="478261"/>
                </a:lnTo>
                <a:lnTo>
                  <a:pt x="327199" y="487218"/>
                </a:lnTo>
                <a:lnTo>
                  <a:pt x="319617" y="495729"/>
                </a:lnTo>
                <a:lnTo>
                  <a:pt x="306943" y="506483"/>
                </a:lnTo>
                <a:lnTo>
                  <a:pt x="290873" y="518732"/>
                </a:lnTo>
                <a:lnTo>
                  <a:pt x="272540" y="531978"/>
                </a:lnTo>
                <a:lnTo>
                  <a:pt x="256508" y="542079"/>
                </a:lnTo>
                <a:lnTo>
                  <a:pt x="242010" y="550083"/>
                </a:lnTo>
                <a:lnTo>
                  <a:pt x="228534" y="556689"/>
                </a:lnTo>
                <a:lnTo>
                  <a:pt x="215741" y="563633"/>
                </a:lnTo>
                <a:lnTo>
                  <a:pt x="203402" y="570802"/>
                </a:lnTo>
                <a:lnTo>
                  <a:pt x="191366" y="578122"/>
                </a:lnTo>
                <a:lnTo>
                  <a:pt x="180802" y="583001"/>
                </a:lnTo>
                <a:lnTo>
                  <a:pt x="171219" y="586254"/>
                </a:lnTo>
                <a:lnTo>
                  <a:pt x="162291" y="588423"/>
                </a:lnTo>
                <a:lnTo>
                  <a:pt x="149988" y="592409"/>
                </a:lnTo>
                <a:lnTo>
                  <a:pt x="135437" y="597606"/>
                </a:lnTo>
                <a:lnTo>
                  <a:pt x="119386" y="603611"/>
                </a:lnTo>
                <a:lnTo>
                  <a:pt x="106145" y="607614"/>
                </a:lnTo>
                <a:lnTo>
                  <a:pt x="94778" y="610283"/>
                </a:lnTo>
                <a:lnTo>
                  <a:pt x="84660" y="612062"/>
                </a:lnTo>
                <a:lnTo>
                  <a:pt x="76644" y="613248"/>
                </a:lnTo>
                <a:lnTo>
                  <a:pt x="64352" y="614566"/>
                </a:lnTo>
                <a:lnTo>
                  <a:pt x="58026" y="614918"/>
                </a:lnTo>
                <a:lnTo>
                  <a:pt x="44223" y="615308"/>
                </a:lnTo>
                <a:lnTo>
                  <a:pt x="38257" y="614142"/>
                </a:lnTo>
                <a:lnTo>
                  <a:pt x="33009" y="612095"/>
                </a:lnTo>
                <a:lnTo>
                  <a:pt x="18704" y="604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7"/>
          <p:cNvSpPr/>
          <p:nvPr/>
        </p:nvSpPr>
        <p:spPr>
          <a:xfrm>
            <a:off x="1417320" y="1863089"/>
            <a:ext cx="274321" cy="45722"/>
          </a:xfrm>
          <a:custGeom>
            <a:avLst/>
            <a:gdLst/>
            <a:ahLst/>
            <a:cxnLst/>
            <a:rect l="0" t="0" r="0" b="0"/>
            <a:pathLst>
              <a:path w="274321" h="45722">
                <a:moveTo>
                  <a:pt x="0" y="45721"/>
                </a:moveTo>
                <a:lnTo>
                  <a:pt x="18203" y="39653"/>
                </a:lnTo>
                <a:lnTo>
                  <a:pt x="26105" y="37865"/>
                </a:lnTo>
                <a:lnTo>
                  <a:pt x="33913" y="36674"/>
                </a:lnTo>
                <a:lnTo>
                  <a:pt x="41659" y="35879"/>
                </a:lnTo>
                <a:lnTo>
                  <a:pt x="70585" y="31610"/>
                </a:lnTo>
                <a:lnTo>
                  <a:pt x="88966" y="28693"/>
                </a:lnTo>
                <a:lnTo>
                  <a:pt x="106301" y="26749"/>
                </a:lnTo>
                <a:lnTo>
                  <a:pt x="122937" y="25453"/>
                </a:lnTo>
                <a:lnTo>
                  <a:pt x="139108" y="24589"/>
                </a:lnTo>
                <a:lnTo>
                  <a:pt x="153699" y="22743"/>
                </a:lnTo>
                <a:lnTo>
                  <a:pt x="167235" y="20242"/>
                </a:lnTo>
                <a:lnTo>
                  <a:pt x="180070" y="17305"/>
                </a:lnTo>
                <a:lnTo>
                  <a:pt x="191167" y="14077"/>
                </a:lnTo>
                <a:lnTo>
                  <a:pt x="201104" y="10655"/>
                </a:lnTo>
                <a:lnTo>
                  <a:pt x="210269" y="7103"/>
                </a:lnTo>
                <a:lnTo>
                  <a:pt x="218919" y="4736"/>
                </a:lnTo>
                <a:lnTo>
                  <a:pt x="227226" y="3157"/>
                </a:lnTo>
                <a:lnTo>
                  <a:pt x="235304" y="2105"/>
                </a:lnTo>
                <a:lnTo>
                  <a:pt x="243229" y="1403"/>
                </a:lnTo>
                <a:lnTo>
                  <a:pt x="251053" y="93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8"/>
          <p:cNvSpPr/>
          <p:nvPr/>
        </p:nvSpPr>
        <p:spPr>
          <a:xfrm>
            <a:off x="2309547" y="1613974"/>
            <a:ext cx="552243" cy="564672"/>
          </a:xfrm>
          <a:custGeom>
            <a:avLst/>
            <a:gdLst/>
            <a:ahLst/>
            <a:cxnLst/>
            <a:rect l="0" t="0" r="0" b="0"/>
            <a:pathLst>
              <a:path w="552243" h="564672">
                <a:moveTo>
                  <a:pt x="307923" y="9085"/>
                </a:moveTo>
                <a:lnTo>
                  <a:pt x="283651" y="3018"/>
                </a:lnTo>
                <a:lnTo>
                  <a:pt x="275232" y="2500"/>
                </a:lnTo>
                <a:lnTo>
                  <a:pt x="268349" y="3425"/>
                </a:lnTo>
                <a:lnTo>
                  <a:pt x="253504" y="9110"/>
                </a:lnTo>
                <a:lnTo>
                  <a:pt x="229973" y="20103"/>
                </a:lnTo>
                <a:lnTo>
                  <a:pt x="214046" y="29130"/>
                </a:lnTo>
                <a:lnTo>
                  <a:pt x="195808" y="40229"/>
                </a:lnTo>
                <a:lnTo>
                  <a:pt x="176030" y="52708"/>
                </a:lnTo>
                <a:lnTo>
                  <a:pt x="160304" y="64837"/>
                </a:lnTo>
                <a:lnTo>
                  <a:pt x="147280" y="76733"/>
                </a:lnTo>
                <a:lnTo>
                  <a:pt x="136058" y="88474"/>
                </a:lnTo>
                <a:lnTo>
                  <a:pt x="124766" y="101381"/>
                </a:lnTo>
                <a:lnTo>
                  <a:pt x="113428" y="115066"/>
                </a:lnTo>
                <a:lnTo>
                  <a:pt x="102060" y="129269"/>
                </a:lnTo>
                <a:lnTo>
                  <a:pt x="91941" y="142548"/>
                </a:lnTo>
                <a:lnTo>
                  <a:pt x="73924" y="167462"/>
                </a:lnTo>
                <a:lnTo>
                  <a:pt x="65564" y="183250"/>
                </a:lnTo>
                <a:lnTo>
                  <a:pt x="57450" y="201395"/>
                </a:lnTo>
                <a:lnTo>
                  <a:pt x="42931" y="238066"/>
                </a:lnTo>
                <a:lnTo>
                  <a:pt x="32245" y="267065"/>
                </a:lnTo>
                <a:lnTo>
                  <a:pt x="19089" y="304811"/>
                </a:lnTo>
                <a:lnTo>
                  <a:pt x="15037" y="315456"/>
                </a:lnTo>
                <a:lnTo>
                  <a:pt x="11066" y="325092"/>
                </a:lnTo>
                <a:lnTo>
                  <a:pt x="7148" y="334057"/>
                </a:lnTo>
                <a:lnTo>
                  <a:pt x="4536" y="347653"/>
                </a:lnTo>
                <a:lnTo>
                  <a:pt x="2795" y="364337"/>
                </a:lnTo>
                <a:lnTo>
                  <a:pt x="1634" y="383080"/>
                </a:lnTo>
                <a:lnTo>
                  <a:pt x="344" y="414065"/>
                </a:lnTo>
                <a:lnTo>
                  <a:pt x="0" y="427662"/>
                </a:lnTo>
                <a:lnTo>
                  <a:pt x="1041" y="439266"/>
                </a:lnTo>
                <a:lnTo>
                  <a:pt x="3005" y="449543"/>
                </a:lnTo>
                <a:lnTo>
                  <a:pt x="5584" y="458934"/>
                </a:lnTo>
                <a:lnTo>
                  <a:pt x="9844" y="470274"/>
                </a:lnTo>
                <a:lnTo>
                  <a:pt x="15223" y="482915"/>
                </a:lnTo>
                <a:lnTo>
                  <a:pt x="21350" y="496421"/>
                </a:lnTo>
                <a:lnTo>
                  <a:pt x="29244" y="507966"/>
                </a:lnTo>
                <a:lnTo>
                  <a:pt x="38317" y="518203"/>
                </a:lnTo>
                <a:lnTo>
                  <a:pt x="48175" y="527567"/>
                </a:lnTo>
                <a:lnTo>
                  <a:pt x="59828" y="536350"/>
                </a:lnTo>
                <a:lnTo>
                  <a:pt x="72676" y="544745"/>
                </a:lnTo>
                <a:lnTo>
                  <a:pt x="86322" y="552882"/>
                </a:lnTo>
                <a:lnTo>
                  <a:pt x="97959" y="558306"/>
                </a:lnTo>
                <a:lnTo>
                  <a:pt x="108257" y="561923"/>
                </a:lnTo>
                <a:lnTo>
                  <a:pt x="117662" y="564334"/>
                </a:lnTo>
                <a:lnTo>
                  <a:pt x="127742" y="564671"/>
                </a:lnTo>
                <a:lnTo>
                  <a:pt x="138272" y="563626"/>
                </a:lnTo>
                <a:lnTo>
                  <a:pt x="149102" y="561659"/>
                </a:lnTo>
                <a:lnTo>
                  <a:pt x="160132" y="559078"/>
                </a:lnTo>
                <a:lnTo>
                  <a:pt x="171296" y="556087"/>
                </a:lnTo>
                <a:lnTo>
                  <a:pt x="182548" y="552823"/>
                </a:lnTo>
                <a:lnTo>
                  <a:pt x="252818" y="530604"/>
                </a:lnTo>
                <a:lnTo>
                  <a:pt x="286395" y="521118"/>
                </a:lnTo>
                <a:lnTo>
                  <a:pt x="301191" y="515541"/>
                </a:lnTo>
                <a:lnTo>
                  <a:pt x="314865" y="509282"/>
                </a:lnTo>
                <a:lnTo>
                  <a:pt x="327791" y="502570"/>
                </a:lnTo>
                <a:lnTo>
                  <a:pt x="340218" y="495555"/>
                </a:lnTo>
                <a:lnTo>
                  <a:pt x="352313" y="488339"/>
                </a:lnTo>
                <a:lnTo>
                  <a:pt x="375911" y="473547"/>
                </a:lnTo>
                <a:lnTo>
                  <a:pt x="399100" y="458506"/>
                </a:lnTo>
                <a:lnTo>
                  <a:pt x="409347" y="450939"/>
                </a:lnTo>
                <a:lnTo>
                  <a:pt x="418719" y="443355"/>
                </a:lnTo>
                <a:lnTo>
                  <a:pt x="427507" y="435758"/>
                </a:lnTo>
                <a:lnTo>
                  <a:pt x="437176" y="426884"/>
                </a:lnTo>
                <a:lnTo>
                  <a:pt x="467717" y="397461"/>
                </a:lnTo>
                <a:lnTo>
                  <a:pt x="485199" y="380240"/>
                </a:lnTo>
                <a:lnTo>
                  <a:pt x="494687" y="368282"/>
                </a:lnTo>
                <a:lnTo>
                  <a:pt x="504822" y="353960"/>
                </a:lnTo>
                <a:lnTo>
                  <a:pt x="515389" y="338062"/>
                </a:lnTo>
                <a:lnTo>
                  <a:pt x="523703" y="319843"/>
                </a:lnTo>
                <a:lnTo>
                  <a:pt x="530517" y="300077"/>
                </a:lnTo>
                <a:lnTo>
                  <a:pt x="541473" y="261605"/>
                </a:lnTo>
                <a:lnTo>
                  <a:pt x="550576" y="231806"/>
                </a:lnTo>
                <a:lnTo>
                  <a:pt x="552242" y="219796"/>
                </a:lnTo>
                <a:lnTo>
                  <a:pt x="552082" y="209249"/>
                </a:lnTo>
                <a:lnTo>
                  <a:pt x="550705" y="199678"/>
                </a:lnTo>
                <a:lnTo>
                  <a:pt x="549788" y="186947"/>
                </a:lnTo>
                <a:lnTo>
                  <a:pt x="549176" y="172110"/>
                </a:lnTo>
                <a:lnTo>
                  <a:pt x="548768" y="155868"/>
                </a:lnTo>
                <a:lnTo>
                  <a:pt x="545956" y="142501"/>
                </a:lnTo>
                <a:lnTo>
                  <a:pt x="541542" y="131049"/>
                </a:lnTo>
                <a:lnTo>
                  <a:pt x="536059" y="120874"/>
                </a:lnTo>
                <a:lnTo>
                  <a:pt x="528593" y="109011"/>
                </a:lnTo>
                <a:lnTo>
                  <a:pt x="519806" y="96023"/>
                </a:lnTo>
                <a:lnTo>
                  <a:pt x="510139" y="82284"/>
                </a:lnTo>
                <a:lnTo>
                  <a:pt x="499883" y="70584"/>
                </a:lnTo>
                <a:lnTo>
                  <a:pt x="489236" y="60245"/>
                </a:lnTo>
                <a:lnTo>
                  <a:pt x="478328" y="50812"/>
                </a:lnTo>
                <a:lnTo>
                  <a:pt x="468516" y="43253"/>
                </a:lnTo>
                <a:lnTo>
                  <a:pt x="459435" y="36944"/>
                </a:lnTo>
                <a:lnTo>
                  <a:pt x="450841" y="31468"/>
                </a:lnTo>
                <a:lnTo>
                  <a:pt x="441302" y="26547"/>
                </a:lnTo>
                <a:lnTo>
                  <a:pt x="431132" y="21997"/>
                </a:lnTo>
                <a:lnTo>
                  <a:pt x="420542" y="17693"/>
                </a:lnTo>
                <a:lnTo>
                  <a:pt x="409672" y="13554"/>
                </a:lnTo>
                <a:lnTo>
                  <a:pt x="387435" y="5568"/>
                </a:lnTo>
                <a:lnTo>
                  <a:pt x="377440" y="2931"/>
                </a:lnTo>
                <a:lnTo>
                  <a:pt x="368238" y="1172"/>
                </a:lnTo>
                <a:lnTo>
                  <a:pt x="359563" y="0"/>
                </a:lnTo>
                <a:lnTo>
                  <a:pt x="349969" y="488"/>
                </a:lnTo>
                <a:lnTo>
                  <a:pt x="339764" y="2084"/>
                </a:lnTo>
                <a:lnTo>
                  <a:pt x="329150" y="4418"/>
                </a:lnTo>
                <a:lnTo>
                  <a:pt x="319534" y="5974"/>
                </a:lnTo>
                <a:lnTo>
                  <a:pt x="310584" y="7011"/>
                </a:lnTo>
                <a:lnTo>
                  <a:pt x="302077" y="7703"/>
                </a:lnTo>
                <a:lnTo>
                  <a:pt x="292595" y="9434"/>
                </a:lnTo>
                <a:lnTo>
                  <a:pt x="282464" y="11857"/>
                </a:lnTo>
                <a:lnTo>
                  <a:pt x="271901" y="14744"/>
                </a:lnTo>
                <a:lnTo>
                  <a:pt x="262318" y="17938"/>
                </a:lnTo>
                <a:lnTo>
                  <a:pt x="253389" y="21337"/>
                </a:lnTo>
                <a:lnTo>
                  <a:pt x="227913" y="319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9"/>
          <p:cNvSpPr/>
          <p:nvPr/>
        </p:nvSpPr>
        <p:spPr>
          <a:xfrm>
            <a:off x="2926080" y="1760219"/>
            <a:ext cx="240031" cy="45721"/>
          </a:xfrm>
          <a:custGeom>
            <a:avLst/>
            <a:gdLst/>
            <a:ahLst/>
            <a:cxnLst/>
            <a:rect l="0" t="0" r="0" b="0"/>
            <a:pathLst>
              <a:path w="240031" h="45721">
                <a:moveTo>
                  <a:pt x="0" y="45720"/>
                </a:moveTo>
                <a:lnTo>
                  <a:pt x="12135" y="39653"/>
                </a:lnTo>
                <a:lnTo>
                  <a:pt x="15710" y="36595"/>
                </a:lnTo>
                <a:lnTo>
                  <a:pt x="18093" y="33287"/>
                </a:lnTo>
                <a:lnTo>
                  <a:pt x="19682" y="29812"/>
                </a:lnTo>
                <a:lnTo>
                  <a:pt x="22011" y="27494"/>
                </a:lnTo>
                <a:lnTo>
                  <a:pt x="24834" y="25950"/>
                </a:lnTo>
                <a:lnTo>
                  <a:pt x="27986" y="24920"/>
                </a:lnTo>
                <a:lnTo>
                  <a:pt x="35167" y="24233"/>
                </a:lnTo>
                <a:lnTo>
                  <a:pt x="45034" y="23776"/>
                </a:lnTo>
                <a:lnTo>
                  <a:pt x="56693" y="23471"/>
                </a:lnTo>
                <a:lnTo>
                  <a:pt x="78435" y="20727"/>
                </a:lnTo>
                <a:lnTo>
                  <a:pt x="164351" y="7271"/>
                </a:lnTo>
                <a:lnTo>
                  <a:pt x="183227" y="4847"/>
                </a:lnTo>
                <a:lnTo>
                  <a:pt x="209704" y="2155"/>
                </a:lnTo>
                <a:lnTo>
                  <a:pt x="218542" y="143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0"/>
          <p:cNvSpPr/>
          <p:nvPr/>
        </p:nvSpPr>
        <p:spPr>
          <a:xfrm>
            <a:off x="2868930" y="1931669"/>
            <a:ext cx="331471" cy="68582"/>
          </a:xfrm>
          <a:custGeom>
            <a:avLst/>
            <a:gdLst/>
            <a:ahLst/>
            <a:cxnLst/>
            <a:rect l="0" t="0" r="0" b="0"/>
            <a:pathLst>
              <a:path w="331471" h="68582">
                <a:moveTo>
                  <a:pt x="0" y="68581"/>
                </a:moveTo>
                <a:lnTo>
                  <a:pt x="18203" y="62513"/>
                </a:lnTo>
                <a:lnTo>
                  <a:pt x="26105" y="60725"/>
                </a:lnTo>
                <a:lnTo>
                  <a:pt x="33913" y="59534"/>
                </a:lnTo>
                <a:lnTo>
                  <a:pt x="41659" y="58739"/>
                </a:lnTo>
                <a:lnTo>
                  <a:pt x="50632" y="56940"/>
                </a:lnTo>
                <a:lnTo>
                  <a:pt x="60425" y="54470"/>
                </a:lnTo>
                <a:lnTo>
                  <a:pt x="70763" y="51553"/>
                </a:lnTo>
                <a:lnTo>
                  <a:pt x="133050" y="38153"/>
                </a:lnTo>
                <a:lnTo>
                  <a:pt x="241352" y="15962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1"/>
          <p:cNvSpPr/>
          <p:nvPr/>
        </p:nvSpPr>
        <p:spPr>
          <a:xfrm>
            <a:off x="3326129" y="1556146"/>
            <a:ext cx="387697" cy="500181"/>
          </a:xfrm>
          <a:custGeom>
            <a:avLst/>
            <a:gdLst/>
            <a:ahLst/>
            <a:cxnLst/>
            <a:rect l="0" t="0" r="0" b="0"/>
            <a:pathLst>
              <a:path w="387697" h="500181">
                <a:moveTo>
                  <a:pt x="0" y="55483"/>
                </a:moveTo>
                <a:lnTo>
                  <a:pt x="24272" y="37280"/>
                </a:lnTo>
                <a:lnTo>
                  <a:pt x="32691" y="30648"/>
                </a:lnTo>
                <a:lnTo>
                  <a:pt x="39574" y="24957"/>
                </a:lnTo>
                <a:lnTo>
                  <a:pt x="45433" y="19892"/>
                </a:lnTo>
                <a:lnTo>
                  <a:pt x="53149" y="16516"/>
                </a:lnTo>
                <a:lnTo>
                  <a:pt x="62103" y="14265"/>
                </a:lnTo>
                <a:lnTo>
                  <a:pt x="71882" y="12765"/>
                </a:lnTo>
                <a:lnTo>
                  <a:pt x="80942" y="11764"/>
                </a:lnTo>
                <a:lnTo>
                  <a:pt x="89521" y="11097"/>
                </a:lnTo>
                <a:lnTo>
                  <a:pt x="97781" y="10653"/>
                </a:lnTo>
                <a:lnTo>
                  <a:pt x="110908" y="9086"/>
                </a:lnTo>
                <a:lnTo>
                  <a:pt x="145812" y="3959"/>
                </a:lnTo>
                <a:lnTo>
                  <a:pt x="163249" y="2084"/>
                </a:lnTo>
                <a:lnTo>
                  <a:pt x="179953" y="834"/>
                </a:lnTo>
                <a:lnTo>
                  <a:pt x="196169" y="0"/>
                </a:lnTo>
                <a:lnTo>
                  <a:pt x="215869" y="715"/>
                </a:lnTo>
                <a:lnTo>
                  <a:pt x="237893" y="2461"/>
                </a:lnTo>
                <a:lnTo>
                  <a:pt x="261465" y="4895"/>
                </a:lnTo>
                <a:lnTo>
                  <a:pt x="283531" y="7788"/>
                </a:lnTo>
                <a:lnTo>
                  <a:pt x="304590" y="10986"/>
                </a:lnTo>
                <a:lnTo>
                  <a:pt x="324981" y="14389"/>
                </a:lnTo>
                <a:lnTo>
                  <a:pt x="339844" y="17927"/>
                </a:lnTo>
                <a:lnTo>
                  <a:pt x="351023" y="21556"/>
                </a:lnTo>
                <a:lnTo>
                  <a:pt x="359746" y="25245"/>
                </a:lnTo>
                <a:lnTo>
                  <a:pt x="366830" y="27705"/>
                </a:lnTo>
                <a:lnTo>
                  <a:pt x="378089" y="30437"/>
                </a:lnTo>
                <a:lnTo>
                  <a:pt x="381600" y="32436"/>
                </a:lnTo>
                <a:lnTo>
                  <a:pt x="383940" y="35038"/>
                </a:lnTo>
                <a:lnTo>
                  <a:pt x="385501" y="38043"/>
                </a:lnTo>
                <a:lnTo>
                  <a:pt x="387234" y="48156"/>
                </a:lnTo>
                <a:lnTo>
                  <a:pt x="387696" y="54408"/>
                </a:lnTo>
                <a:lnTo>
                  <a:pt x="385464" y="59847"/>
                </a:lnTo>
                <a:lnTo>
                  <a:pt x="381436" y="64742"/>
                </a:lnTo>
                <a:lnTo>
                  <a:pt x="370188" y="73569"/>
                </a:lnTo>
                <a:lnTo>
                  <a:pt x="363632" y="77700"/>
                </a:lnTo>
                <a:lnTo>
                  <a:pt x="356722" y="81724"/>
                </a:lnTo>
                <a:lnTo>
                  <a:pt x="349574" y="86948"/>
                </a:lnTo>
                <a:lnTo>
                  <a:pt x="342270" y="92970"/>
                </a:lnTo>
                <a:lnTo>
                  <a:pt x="334860" y="99524"/>
                </a:lnTo>
                <a:lnTo>
                  <a:pt x="326110" y="105164"/>
                </a:lnTo>
                <a:lnTo>
                  <a:pt x="316467" y="110194"/>
                </a:lnTo>
                <a:lnTo>
                  <a:pt x="306228" y="114817"/>
                </a:lnTo>
                <a:lnTo>
                  <a:pt x="294322" y="119169"/>
                </a:lnTo>
                <a:lnTo>
                  <a:pt x="281305" y="123341"/>
                </a:lnTo>
                <a:lnTo>
                  <a:pt x="267547" y="127391"/>
                </a:lnTo>
                <a:lnTo>
                  <a:pt x="252025" y="132632"/>
                </a:lnTo>
                <a:lnTo>
                  <a:pt x="217845" y="145229"/>
                </a:lnTo>
                <a:lnTo>
                  <a:pt x="202380" y="152143"/>
                </a:lnTo>
                <a:lnTo>
                  <a:pt x="188260" y="159294"/>
                </a:lnTo>
                <a:lnTo>
                  <a:pt x="175037" y="166600"/>
                </a:lnTo>
                <a:lnTo>
                  <a:pt x="164951" y="171471"/>
                </a:lnTo>
                <a:lnTo>
                  <a:pt x="156958" y="174719"/>
                </a:lnTo>
                <a:lnTo>
                  <a:pt x="150359" y="176884"/>
                </a:lnTo>
                <a:lnTo>
                  <a:pt x="139640" y="182676"/>
                </a:lnTo>
                <a:lnTo>
                  <a:pt x="135003" y="185998"/>
                </a:lnTo>
                <a:lnTo>
                  <a:pt x="133182" y="188213"/>
                </a:lnTo>
                <a:lnTo>
                  <a:pt x="133238" y="189690"/>
                </a:lnTo>
                <a:lnTo>
                  <a:pt x="137958" y="192601"/>
                </a:lnTo>
                <a:lnTo>
                  <a:pt x="148522" y="198128"/>
                </a:lnTo>
                <a:lnTo>
                  <a:pt x="168749" y="208380"/>
                </a:lnTo>
                <a:lnTo>
                  <a:pt x="177269" y="210754"/>
                </a:lnTo>
                <a:lnTo>
                  <a:pt x="186760" y="212337"/>
                </a:lnTo>
                <a:lnTo>
                  <a:pt x="196897" y="213393"/>
                </a:lnTo>
                <a:lnTo>
                  <a:pt x="207465" y="216636"/>
                </a:lnTo>
                <a:lnTo>
                  <a:pt x="218320" y="221339"/>
                </a:lnTo>
                <a:lnTo>
                  <a:pt x="229367" y="227013"/>
                </a:lnTo>
                <a:lnTo>
                  <a:pt x="240542" y="232067"/>
                </a:lnTo>
                <a:lnTo>
                  <a:pt x="251801" y="236706"/>
                </a:lnTo>
                <a:lnTo>
                  <a:pt x="263118" y="241068"/>
                </a:lnTo>
                <a:lnTo>
                  <a:pt x="273202" y="246517"/>
                </a:lnTo>
                <a:lnTo>
                  <a:pt x="282465" y="252689"/>
                </a:lnTo>
                <a:lnTo>
                  <a:pt x="291180" y="259344"/>
                </a:lnTo>
                <a:lnTo>
                  <a:pt x="300800" y="265050"/>
                </a:lnTo>
                <a:lnTo>
                  <a:pt x="311024" y="270125"/>
                </a:lnTo>
                <a:lnTo>
                  <a:pt x="321649" y="274778"/>
                </a:lnTo>
                <a:lnTo>
                  <a:pt x="331273" y="280420"/>
                </a:lnTo>
                <a:lnTo>
                  <a:pt x="340229" y="286721"/>
                </a:lnTo>
                <a:lnTo>
                  <a:pt x="348739" y="293462"/>
                </a:lnTo>
                <a:lnTo>
                  <a:pt x="355683" y="300496"/>
                </a:lnTo>
                <a:lnTo>
                  <a:pt x="366785" y="315084"/>
                </a:lnTo>
                <a:lnTo>
                  <a:pt x="372566" y="330035"/>
                </a:lnTo>
                <a:lnTo>
                  <a:pt x="374108" y="337578"/>
                </a:lnTo>
                <a:lnTo>
                  <a:pt x="373865" y="345147"/>
                </a:lnTo>
                <a:lnTo>
                  <a:pt x="370209" y="360329"/>
                </a:lnTo>
                <a:lnTo>
                  <a:pt x="364351" y="375544"/>
                </a:lnTo>
                <a:lnTo>
                  <a:pt x="356244" y="390772"/>
                </a:lnTo>
                <a:lnTo>
                  <a:pt x="344174" y="406008"/>
                </a:lnTo>
                <a:lnTo>
                  <a:pt x="336130" y="413626"/>
                </a:lnTo>
                <a:lnTo>
                  <a:pt x="326957" y="421245"/>
                </a:lnTo>
                <a:lnTo>
                  <a:pt x="317031" y="428865"/>
                </a:lnTo>
                <a:lnTo>
                  <a:pt x="305334" y="435214"/>
                </a:lnTo>
                <a:lnTo>
                  <a:pt x="292457" y="440717"/>
                </a:lnTo>
                <a:lnTo>
                  <a:pt x="278791" y="445656"/>
                </a:lnTo>
                <a:lnTo>
                  <a:pt x="260791" y="451489"/>
                </a:lnTo>
                <a:lnTo>
                  <a:pt x="166769" y="480416"/>
                </a:lnTo>
                <a:lnTo>
                  <a:pt x="149279" y="484822"/>
                </a:lnTo>
                <a:lnTo>
                  <a:pt x="130000" y="489029"/>
                </a:lnTo>
                <a:lnTo>
                  <a:pt x="109527" y="493104"/>
                </a:lnTo>
                <a:lnTo>
                  <a:pt x="89528" y="495820"/>
                </a:lnTo>
                <a:lnTo>
                  <a:pt x="69845" y="497631"/>
                </a:lnTo>
                <a:lnTo>
                  <a:pt x="28739" y="500180"/>
                </a:lnTo>
                <a:lnTo>
                  <a:pt x="11430" y="4898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2"/>
          <p:cNvSpPr/>
          <p:nvPr/>
        </p:nvSpPr>
        <p:spPr>
          <a:xfrm>
            <a:off x="3771900" y="1748789"/>
            <a:ext cx="365760" cy="422912"/>
          </a:xfrm>
          <a:custGeom>
            <a:avLst/>
            <a:gdLst/>
            <a:ahLst/>
            <a:cxnLst/>
            <a:rect l="0" t="0" r="0" b="0"/>
            <a:pathLst>
              <a:path w="365760" h="422912">
                <a:moveTo>
                  <a:pt x="0" y="0"/>
                </a:moveTo>
                <a:lnTo>
                  <a:pt x="12135" y="18204"/>
                </a:lnTo>
                <a:lnTo>
                  <a:pt x="16980" y="28646"/>
                </a:lnTo>
                <a:lnTo>
                  <a:pt x="21480" y="40688"/>
                </a:lnTo>
                <a:lnTo>
                  <a:pt x="25750" y="53795"/>
                </a:lnTo>
                <a:lnTo>
                  <a:pt x="29866" y="65074"/>
                </a:lnTo>
                <a:lnTo>
                  <a:pt x="33881" y="75133"/>
                </a:lnTo>
                <a:lnTo>
                  <a:pt x="37827" y="84378"/>
                </a:lnTo>
                <a:lnTo>
                  <a:pt x="45599" y="101425"/>
                </a:lnTo>
                <a:lnTo>
                  <a:pt x="49449" y="109527"/>
                </a:lnTo>
                <a:lnTo>
                  <a:pt x="54556" y="118738"/>
                </a:lnTo>
                <a:lnTo>
                  <a:pt x="60500" y="128689"/>
                </a:lnTo>
                <a:lnTo>
                  <a:pt x="67004" y="139133"/>
                </a:lnTo>
                <a:lnTo>
                  <a:pt x="72609" y="148635"/>
                </a:lnTo>
                <a:lnTo>
                  <a:pt x="77616" y="157510"/>
                </a:lnTo>
                <a:lnTo>
                  <a:pt x="82224" y="165967"/>
                </a:lnTo>
                <a:lnTo>
                  <a:pt x="87836" y="174145"/>
                </a:lnTo>
                <a:lnTo>
                  <a:pt x="94117" y="182137"/>
                </a:lnTo>
                <a:lnTo>
                  <a:pt x="100844" y="190005"/>
                </a:lnTo>
                <a:lnTo>
                  <a:pt x="106600" y="199060"/>
                </a:lnTo>
                <a:lnTo>
                  <a:pt x="111706" y="208907"/>
                </a:lnTo>
                <a:lnTo>
                  <a:pt x="116380" y="219281"/>
                </a:lnTo>
                <a:lnTo>
                  <a:pt x="122037" y="228738"/>
                </a:lnTo>
                <a:lnTo>
                  <a:pt x="128348" y="237582"/>
                </a:lnTo>
                <a:lnTo>
                  <a:pt x="135095" y="246018"/>
                </a:lnTo>
                <a:lnTo>
                  <a:pt x="142133" y="255452"/>
                </a:lnTo>
                <a:lnTo>
                  <a:pt x="156727" y="276095"/>
                </a:lnTo>
                <a:lnTo>
                  <a:pt x="165444" y="285663"/>
                </a:lnTo>
                <a:lnTo>
                  <a:pt x="175066" y="294582"/>
                </a:lnTo>
                <a:lnTo>
                  <a:pt x="185291" y="303068"/>
                </a:lnTo>
                <a:lnTo>
                  <a:pt x="194647" y="311266"/>
                </a:lnTo>
                <a:lnTo>
                  <a:pt x="203424" y="319271"/>
                </a:lnTo>
                <a:lnTo>
                  <a:pt x="219951" y="334938"/>
                </a:lnTo>
                <a:lnTo>
                  <a:pt x="235763" y="350368"/>
                </a:lnTo>
                <a:lnTo>
                  <a:pt x="246075" y="358039"/>
                </a:lnTo>
                <a:lnTo>
                  <a:pt x="258030" y="365693"/>
                </a:lnTo>
                <a:lnTo>
                  <a:pt x="271080" y="373335"/>
                </a:lnTo>
                <a:lnTo>
                  <a:pt x="292353" y="385214"/>
                </a:lnTo>
                <a:lnTo>
                  <a:pt x="301582" y="390159"/>
                </a:lnTo>
                <a:lnTo>
                  <a:pt x="309004" y="394727"/>
                </a:lnTo>
                <a:lnTo>
                  <a:pt x="315223" y="399041"/>
                </a:lnTo>
                <a:lnTo>
                  <a:pt x="320638" y="403187"/>
                </a:lnTo>
                <a:lnTo>
                  <a:pt x="326789" y="407222"/>
                </a:lnTo>
                <a:lnTo>
                  <a:pt x="333429" y="411181"/>
                </a:lnTo>
                <a:lnTo>
                  <a:pt x="365759" y="422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3"/>
          <p:cNvSpPr/>
          <p:nvPr/>
        </p:nvSpPr>
        <p:spPr>
          <a:xfrm>
            <a:off x="3600450" y="1783079"/>
            <a:ext cx="491491" cy="457201"/>
          </a:xfrm>
          <a:custGeom>
            <a:avLst/>
            <a:gdLst/>
            <a:ahLst/>
            <a:cxnLst/>
            <a:rect l="0" t="0" r="0" b="0"/>
            <a:pathLst>
              <a:path w="491491" h="457201">
                <a:moveTo>
                  <a:pt x="491490" y="0"/>
                </a:moveTo>
                <a:lnTo>
                  <a:pt x="479354" y="18204"/>
                </a:lnTo>
                <a:lnTo>
                  <a:pt x="423265" y="96270"/>
                </a:lnTo>
                <a:lnTo>
                  <a:pt x="400287" y="123870"/>
                </a:lnTo>
                <a:lnTo>
                  <a:pt x="377347" y="148620"/>
                </a:lnTo>
                <a:lnTo>
                  <a:pt x="354435" y="171470"/>
                </a:lnTo>
                <a:lnTo>
                  <a:pt x="330270" y="194324"/>
                </a:lnTo>
                <a:lnTo>
                  <a:pt x="279713" y="240036"/>
                </a:lnTo>
                <a:lnTo>
                  <a:pt x="258865" y="257814"/>
                </a:lnTo>
                <a:lnTo>
                  <a:pt x="241157" y="272206"/>
                </a:lnTo>
                <a:lnTo>
                  <a:pt x="225541" y="284341"/>
                </a:lnTo>
                <a:lnTo>
                  <a:pt x="210051" y="294971"/>
                </a:lnTo>
                <a:lnTo>
                  <a:pt x="194644" y="304598"/>
                </a:lnTo>
                <a:lnTo>
                  <a:pt x="179292" y="313555"/>
                </a:lnTo>
                <a:lnTo>
                  <a:pt x="152075" y="330281"/>
                </a:lnTo>
                <a:lnTo>
                  <a:pt x="139483" y="338298"/>
                </a:lnTo>
                <a:lnTo>
                  <a:pt x="124739" y="348722"/>
                </a:lnTo>
                <a:lnTo>
                  <a:pt x="91423" y="373851"/>
                </a:lnTo>
                <a:lnTo>
                  <a:pt x="77458" y="385124"/>
                </a:lnTo>
                <a:lnTo>
                  <a:pt x="65609" y="395180"/>
                </a:lnTo>
                <a:lnTo>
                  <a:pt x="46939" y="411856"/>
                </a:lnTo>
                <a:lnTo>
                  <a:pt x="34408" y="423501"/>
                </a:lnTo>
                <a:lnTo>
                  <a:pt x="20213" y="437196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4"/>
          <p:cNvSpPr/>
          <p:nvPr/>
        </p:nvSpPr>
        <p:spPr>
          <a:xfrm>
            <a:off x="4171950" y="1885950"/>
            <a:ext cx="422910" cy="11430"/>
          </a:xfrm>
          <a:custGeom>
            <a:avLst/>
            <a:gdLst/>
            <a:ahLst/>
            <a:cxnLst/>
            <a:rect l="0" t="0" r="0" b="0"/>
            <a:pathLst>
              <a:path w="422910" h="11430">
                <a:moveTo>
                  <a:pt x="0" y="11429"/>
                </a:moveTo>
                <a:lnTo>
                  <a:pt x="30338" y="5362"/>
                </a:lnTo>
                <a:lnTo>
                  <a:pt x="41816" y="3574"/>
                </a:lnTo>
                <a:lnTo>
                  <a:pt x="52007" y="2383"/>
                </a:lnTo>
                <a:lnTo>
                  <a:pt x="61341" y="1588"/>
                </a:lnTo>
                <a:lnTo>
                  <a:pt x="75184" y="1059"/>
                </a:lnTo>
                <a:lnTo>
                  <a:pt x="110885" y="470"/>
                </a:lnTo>
                <a:lnTo>
                  <a:pt x="138693" y="1583"/>
                </a:lnTo>
                <a:lnTo>
                  <a:pt x="210231" y="6207"/>
                </a:lnTo>
                <a:lnTo>
                  <a:pt x="249374" y="7948"/>
                </a:lnTo>
                <a:lnTo>
                  <a:pt x="387373" y="10971"/>
                </a:lnTo>
                <a:lnTo>
                  <a:pt x="396678" y="9854"/>
                </a:lnTo>
                <a:lnTo>
                  <a:pt x="404152" y="7839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5"/>
          <p:cNvSpPr/>
          <p:nvPr/>
        </p:nvSpPr>
        <p:spPr>
          <a:xfrm>
            <a:off x="4274820" y="1748789"/>
            <a:ext cx="79969" cy="502921"/>
          </a:xfrm>
          <a:custGeom>
            <a:avLst/>
            <a:gdLst/>
            <a:ahLst/>
            <a:cxnLst/>
            <a:rect l="0" t="0" r="0" b="0"/>
            <a:pathLst>
              <a:path w="79969" h="502921">
                <a:moveTo>
                  <a:pt x="68580" y="0"/>
                </a:moveTo>
                <a:lnTo>
                  <a:pt x="74647" y="12136"/>
                </a:lnTo>
                <a:lnTo>
                  <a:pt x="76435" y="18251"/>
                </a:lnTo>
                <a:lnTo>
                  <a:pt x="78421" y="31818"/>
                </a:lnTo>
                <a:lnTo>
                  <a:pt x="79304" y="46315"/>
                </a:lnTo>
                <a:lnTo>
                  <a:pt x="79696" y="61225"/>
                </a:lnTo>
                <a:lnTo>
                  <a:pt x="79968" y="105163"/>
                </a:lnTo>
                <a:lnTo>
                  <a:pt x="78712" y="115829"/>
                </a:lnTo>
                <a:lnTo>
                  <a:pt x="76604" y="126749"/>
                </a:lnTo>
                <a:lnTo>
                  <a:pt x="73930" y="137840"/>
                </a:lnTo>
                <a:lnTo>
                  <a:pt x="70876" y="149043"/>
                </a:lnTo>
                <a:lnTo>
                  <a:pt x="64097" y="171652"/>
                </a:lnTo>
                <a:lnTo>
                  <a:pt x="60511" y="186825"/>
                </a:lnTo>
                <a:lnTo>
                  <a:pt x="56851" y="204560"/>
                </a:lnTo>
                <a:lnTo>
                  <a:pt x="53140" y="224003"/>
                </a:lnTo>
                <a:lnTo>
                  <a:pt x="50667" y="240776"/>
                </a:lnTo>
                <a:lnTo>
                  <a:pt x="49018" y="255767"/>
                </a:lnTo>
                <a:lnTo>
                  <a:pt x="47918" y="269572"/>
                </a:lnTo>
                <a:lnTo>
                  <a:pt x="42106" y="296555"/>
                </a:lnTo>
                <a:lnTo>
                  <a:pt x="33150" y="332323"/>
                </a:lnTo>
                <a:lnTo>
                  <a:pt x="22100" y="373949"/>
                </a:lnTo>
                <a:lnTo>
                  <a:pt x="14733" y="404240"/>
                </a:lnTo>
                <a:lnTo>
                  <a:pt x="9822" y="426973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6"/>
          <p:cNvSpPr/>
          <p:nvPr/>
        </p:nvSpPr>
        <p:spPr>
          <a:xfrm>
            <a:off x="4523564" y="1659608"/>
            <a:ext cx="345616" cy="511934"/>
          </a:xfrm>
          <a:custGeom>
            <a:avLst/>
            <a:gdLst/>
            <a:ahLst/>
            <a:cxnLst/>
            <a:rect l="0" t="0" r="0" b="0"/>
            <a:pathLst>
              <a:path w="345616" h="511934">
                <a:moveTo>
                  <a:pt x="48436" y="89181"/>
                </a:moveTo>
                <a:lnTo>
                  <a:pt x="54503" y="77046"/>
                </a:lnTo>
                <a:lnTo>
                  <a:pt x="64345" y="63431"/>
                </a:lnTo>
                <a:lnTo>
                  <a:pt x="74980" y="55300"/>
                </a:lnTo>
                <a:lnTo>
                  <a:pt x="81372" y="51354"/>
                </a:lnTo>
                <a:lnTo>
                  <a:pt x="88173" y="47453"/>
                </a:lnTo>
                <a:lnTo>
                  <a:pt x="102504" y="39732"/>
                </a:lnTo>
                <a:lnTo>
                  <a:pt x="124851" y="28245"/>
                </a:lnTo>
                <a:lnTo>
                  <a:pt x="133669" y="24427"/>
                </a:lnTo>
                <a:lnTo>
                  <a:pt x="143358" y="20612"/>
                </a:lnTo>
                <a:lnTo>
                  <a:pt x="153627" y="16799"/>
                </a:lnTo>
                <a:lnTo>
                  <a:pt x="165553" y="12986"/>
                </a:lnTo>
                <a:lnTo>
                  <a:pt x="178584" y="9175"/>
                </a:lnTo>
                <a:lnTo>
                  <a:pt x="192352" y="5364"/>
                </a:lnTo>
                <a:lnTo>
                  <a:pt x="204069" y="2823"/>
                </a:lnTo>
                <a:lnTo>
                  <a:pt x="214421" y="1129"/>
                </a:lnTo>
                <a:lnTo>
                  <a:pt x="223863" y="0"/>
                </a:lnTo>
                <a:lnTo>
                  <a:pt x="233967" y="517"/>
                </a:lnTo>
                <a:lnTo>
                  <a:pt x="244513" y="2132"/>
                </a:lnTo>
                <a:lnTo>
                  <a:pt x="255354" y="4478"/>
                </a:lnTo>
                <a:lnTo>
                  <a:pt x="263851" y="7313"/>
                </a:lnTo>
                <a:lnTo>
                  <a:pt x="270786" y="10472"/>
                </a:lnTo>
                <a:lnTo>
                  <a:pt x="276679" y="13849"/>
                </a:lnTo>
                <a:lnTo>
                  <a:pt x="283148" y="18639"/>
                </a:lnTo>
                <a:lnTo>
                  <a:pt x="290001" y="24374"/>
                </a:lnTo>
                <a:lnTo>
                  <a:pt x="297109" y="30736"/>
                </a:lnTo>
                <a:lnTo>
                  <a:pt x="301848" y="38788"/>
                </a:lnTo>
                <a:lnTo>
                  <a:pt x="305007" y="47966"/>
                </a:lnTo>
                <a:lnTo>
                  <a:pt x="307113" y="57894"/>
                </a:lnTo>
                <a:lnTo>
                  <a:pt x="308518" y="67053"/>
                </a:lnTo>
                <a:lnTo>
                  <a:pt x="309453" y="75699"/>
                </a:lnTo>
                <a:lnTo>
                  <a:pt x="310077" y="84003"/>
                </a:lnTo>
                <a:lnTo>
                  <a:pt x="309223" y="92079"/>
                </a:lnTo>
                <a:lnTo>
                  <a:pt x="304888" y="107826"/>
                </a:lnTo>
                <a:lnTo>
                  <a:pt x="298728" y="123291"/>
                </a:lnTo>
                <a:lnTo>
                  <a:pt x="295307" y="130971"/>
                </a:lnTo>
                <a:lnTo>
                  <a:pt x="287946" y="141172"/>
                </a:lnTo>
                <a:lnTo>
                  <a:pt x="277959" y="153051"/>
                </a:lnTo>
                <a:lnTo>
                  <a:pt x="266221" y="166051"/>
                </a:lnTo>
                <a:lnTo>
                  <a:pt x="239633" y="197429"/>
                </a:lnTo>
                <a:lnTo>
                  <a:pt x="225430" y="214687"/>
                </a:lnTo>
                <a:lnTo>
                  <a:pt x="210882" y="231272"/>
                </a:lnTo>
                <a:lnTo>
                  <a:pt x="196103" y="247408"/>
                </a:lnTo>
                <a:lnTo>
                  <a:pt x="181170" y="263246"/>
                </a:lnTo>
                <a:lnTo>
                  <a:pt x="168675" y="277614"/>
                </a:lnTo>
                <a:lnTo>
                  <a:pt x="157806" y="291004"/>
                </a:lnTo>
                <a:lnTo>
                  <a:pt x="148019" y="303739"/>
                </a:lnTo>
                <a:lnTo>
                  <a:pt x="137685" y="314770"/>
                </a:lnTo>
                <a:lnTo>
                  <a:pt x="126985" y="324664"/>
                </a:lnTo>
                <a:lnTo>
                  <a:pt x="116041" y="333800"/>
                </a:lnTo>
                <a:lnTo>
                  <a:pt x="106206" y="342430"/>
                </a:lnTo>
                <a:lnTo>
                  <a:pt x="88505" y="358793"/>
                </a:lnTo>
                <a:lnTo>
                  <a:pt x="78958" y="369253"/>
                </a:lnTo>
                <a:lnTo>
                  <a:pt x="68784" y="381305"/>
                </a:lnTo>
                <a:lnTo>
                  <a:pt x="58191" y="394421"/>
                </a:lnTo>
                <a:lnTo>
                  <a:pt x="47319" y="406974"/>
                </a:lnTo>
                <a:lnTo>
                  <a:pt x="36261" y="419153"/>
                </a:lnTo>
                <a:lnTo>
                  <a:pt x="25080" y="431083"/>
                </a:lnTo>
                <a:lnTo>
                  <a:pt x="16355" y="441576"/>
                </a:lnTo>
                <a:lnTo>
                  <a:pt x="9269" y="451111"/>
                </a:lnTo>
                <a:lnTo>
                  <a:pt x="3274" y="460008"/>
                </a:lnTo>
                <a:lnTo>
                  <a:pt x="548" y="467209"/>
                </a:lnTo>
                <a:lnTo>
                  <a:pt x="0" y="473280"/>
                </a:lnTo>
                <a:lnTo>
                  <a:pt x="1911" y="487892"/>
                </a:lnTo>
                <a:lnTo>
                  <a:pt x="2179" y="492148"/>
                </a:lnTo>
                <a:lnTo>
                  <a:pt x="3628" y="494986"/>
                </a:lnTo>
                <a:lnTo>
                  <a:pt x="5864" y="496878"/>
                </a:lnTo>
                <a:lnTo>
                  <a:pt x="13005" y="500250"/>
                </a:lnTo>
                <a:lnTo>
                  <a:pt x="24645" y="505982"/>
                </a:lnTo>
                <a:lnTo>
                  <a:pt x="31305" y="508018"/>
                </a:lnTo>
                <a:lnTo>
                  <a:pt x="38285" y="509376"/>
                </a:lnTo>
                <a:lnTo>
                  <a:pt x="45479" y="510281"/>
                </a:lnTo>
                <a:lnTo>
                  <a:pt x="57894" y="510885"/>
                </a:lnTo>
                <a:lnTo>
                  <a:pt x="107965" y="511734"/>
                </a:lnTo>
                <a:lnTo>
                  <a:pt x="135853" y="511933"/>
                </a:lnTo>
                <a:lnTo>
                  <a:pt x="156244" y="510716"/>
                </a:lnTo>
                <a:lnTo>
                  <a:pt x="247390" y="503024"/>
                </a:lnTo>
                <a:lnTo>
                  <a:pt x="261082" y="502236"/>
                </a:lnTo>
                <a:lnTo>
                  <a:pt x="275289" y="500441"/>
                </a:lnTo>
                <a:lnTo>
                  <a:pt x="289842" y="497975"/>
                </a:lnTo>
                <a:lnTo>
                  <a:pt x="304623" y="495060"/>
                </a:lnTo>
                <a:lnTo>
                  <a:pt x="315747" y="493117"/>
                </a:lnTo>
                <a:lnTo>
                  <a:pt x="324433" y="491822"/>
                </a:lnTo>
                <a:lnTo>
                  <a:pt x="345615" y="477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7"/>
          <p:cNvSpPr/>
          <p:nvPr/>
        </p:nvSpPr>
        <p:spPr>
          <a:xfrm>
            <a:off x="4888077" y="1760219"/>
            <a:ext cx="403315" cy="353701"/>
          </a:xfrm>
          <a:custGeom>
            <a:avLst/>
            <a:gdLst/>
            <a:ahLst/>
            <a:cxnLst/>
            <a:rect l="0" t="0" r="0" b="0"/>
            <a:pathLst>
              <a:path w="403315" h="353701">
                <a:moveTo>
                  <a:pt x="129693" y="0"/>
                </a:moveTo>
                <a:lnTo>
                  <a:pt x="123625" y="0"/>
                </a:lnTo>
                <a:lnTo>
                  <a:pt x="120568" y="2541"/>
                </a:lnTo>
                <a:lnTo>
                  <a:pt x="113784" y="12136"/>
                </a:lnTo>
                <a:lnTo>
                  <a:pt x="106535" y="21481"/>
                </a:lnTo>
                <a:lnTo>
                  <a:pt x="99080" y="31137"/>
                </a:lnTo>
                <a:lnTo>
                  <a:pt x="95314" y="37268"/>
                </a:lnTo>
                <a:lnTo>
                  <a:pt x="91534" y="43896"/>
                </a:lnTo>
                <a:lnTo>
                  <a:pt x="55874" y="101765"/>
                </a:lnTo>
                <a:lnTo>
                  <a:pt x="46190" y="119914"/>
                </a:lnTo>
                <a:lnTo>
                  <a:pt x="39734" y="134553"/>
                </a:lnTo>
                <a:lnTo>
                  <a:pt x="35430" y="146852"/>
                </a:lnTo>
                <a:lnTo>
                  <a:pt x="23875" y="184224"/>
                </a:lnTo>
                <a:lnTo>
                  <a:pt x="6476" y="241699"/>
                </a:lnTo>
                <a:lnTo>
                  <a:pt x="1828" y="256383"/>
                </a:lnTo>
                <a:lnTo>
                  <a:pt x="0" y="268712"/>
                </a:lnTo>
                <a:lnTo>
                  <a:pt x="50" y="279472"/>
                </a:lnTo>
                <a:lnTo>
                  <a:pt x="1354" y="289184"/>
                </a:lnTo>
                <a:lnTo>
                  <a:pt x="2224" y="296930"/>
                </a:lnTo>
                <a:lnTo>
                  <a:pt x="2803" y="303363"/>
                </a:lnTo>
                <a:lnTo>
                  <a:pt x="3190" y="308922"/>
                </a:lnTo>
                <a:lnTo>
                  <a:pt x="5987" y="313898"/>
                </a:lnTo>
                <a:lnTo>
                  <a:pt x="15869" y="322814"/>
                </a:lnTo>
                <a:lnTo>
                  <a:pt x="25341" y="327623"/>
                </a:lnTo>
                <a:lnTo>
                  <a:pt x="35054" y="331031"/>
                </a:lnTo>
                <a:lnTo>
                  <a:pt x="41200" y="333717"/>
                </a:lnTo>
                <a:lnTo>
                  <a:pt x="47837" y="336778"/>
                </a:lnTo>
                <a:lnTo>
                  <a:pt x="56073" y="340089"/>
                </a:lnTo>
                <a:lnTo>
                  <a:pt x="75383" y="347154"/>
                </a:lnTo>
                <a:lnTo>
                  <a:pt x="85866" y="349546"/>
                </a:lnTo>
                <a:lnTo>
                  <a:pt x="96665" y="351141"/>
                </a:lnTo>
                <a:lnTo>
                  <a:pt x="107674" y="352204"/>
                </a:lnTo>
                <a:lnTo>
                  <a:pt x="122633" y="352913"/>
                </a:lnTo>
                <a:lnTo>
                  <a:pt x="159575" y="353700"/>
                </a:lnTo>
                <a:lnTo>
                  <a:pt x="176284" y="351370"/>
                </a:lnTo>
                <a:lnTo>
                  <a:pt x="191234" y="347277"/>
                </a:lnTo>
                <a:lnTo>
                  <a:pt x="205010" y="342008"/>
                </a:lnTo>
                <a:lnTo>
                  <a:pt x="221814" y="337226"/>
                </a:lnTo>
                <a:lnTo>
                  <a:pt x="240637" y="332767"/>
                </a:lnTo>
                <a:lnTo>
                  <a:pt x="260806" y="328525"/>
                </a:lnTo>
                <a:lnTo>
                  <a:pt x="279332" y="323157"/>
                </a:lnTo>
                <a:lnTo>
                  <a:pt x="296762" y="317038"/>
                </a:lnTo>
                <a:lnTo>
                  <a:pt x="313462" y="310419"/>
                </a:lnTo>
                <a:lnTo>
                  <a:pt x="327136" y="303466"/>
                </a:lnTo>
                <a:lnTo>
                  <a:pt x="338791" y="296291"/>
                </a:lnTo>
                <a:lnTo>
                  <a:pt x="349102" y="288967"/>
                </a:lnTo>
                <a:lnTo>
                  <a:pt x="357245" y="281545"/>
                </a:lnTo>
                <a:lnTo>
                  <a:pt x="363944" y="274057"/>
                </a:lnTo>
                <a:lnTo>
                  <a:pt x="369680" y="266525"/>
                </a:lnTo>
                <a:lnTo>
                  <a:pt x="374775" y="260233"/>
                </a:lnTo>
                <a:lnTo>
                  <a:pt x="383821" y="249856"/>
                </a:lnTo>
                <a:lnTo>
                  <a:pt x="388012" y="244041"/>
                </a:lnTo>
                <a:lnTo>
                  <a:pt x="392075" y="237624"/>
                </a:lnTo>
                <a:lnTo>
                  <a:pt x="396054" y="230806"/>
                </a:lnTo>
                <a:lnTo>
                  <a:pt x="398707" y="223721"/>
                </a:lnTo>
                <a:lnTo>
                  <a:pt x="400476" y="216458"/>
                </a:lnTo>
                <a:lnTo>
                  <a:pt x="401655" y="209075"/>
                </a:lnTo>
                <a:lnTo>
                  <a:pt x="402440" y="200344"/>
                </a:lnTo>
                <a:lnTo>
                  <a:pt x="402965" y="190713"/>
                </a:lnTo>
                <a:lnTo>
                  <a:pt x="403314" y="180482"/>
                </a:lnTo>
                <a:lnTo>
                  <a:pt x="401007" y="168581"/>
                </a:lnTo>
                <a:lnTo>
                  <a:pt x="396929" y="155568"/>
                </a:lnTo>
                <a:lnTo>
                  <a:pt x="391670" y="141812"/>
                </a:lnTo>
                <a:lnTo>
                  <a:pt x="385624" y="130102"/>
                </a:lnTo>
                <a:lnTo>
                  <a:pt x="379054" y="119755"/>
                </a:lnTo>
                <a:lnTo>
                  <a:pt x="372133" y="110317"/>
                </a:lnTo>
                <a:lnTo>
                  <a:pt x="362440" y="98945"/>
                </a:lnTo>
                <a:lnTo>
                  <a:pt x="350897" y="86283"/>
                </a:lnTo>
                <a:lnTo>
                  <a:pt x="338122" y="72762"/>
                </a:lnTo>
                <a:lnTo>
                  <a:pt x="327066" y="62478"/>
                </a:lnTo>
                <a:lnTo>
                  <a:pt x="317154" y="54352"/>
                </a:lnTo>
                <a:lnTo>
                  <a:pt x="308007" y="47665"/>
                </a:lnTo>
                <a:lnTo>
                  <a:pt x="295559" y="39397"/>
                </a:lnTo>
                <a:lnTo>
                  <a:pt x="264794" y="20050"/>
                </a:lnTo>
                <a:lnTo>
                  <a:pt x="250241" y="13367"/>
                </a:lnTo>
                <a:lnTo>
                  <a:pt x="236728" y="8911"/>
                </a:lnTo>
                <a:lnTo>
                  <a:pt x="223909" y="5941"/>
                </a:lnTo>
                <a:lnTo>
                  <a:pt x="212824" y="3961"/>
                </a:lnTo>
                <a:lnTo>
                  <a:pt x="202893" y="2641"/>
                </a:lnTo>
                <a:lnTo>
                  <a:pt x="193733" y="1761"/>
                </a:lnTo>
                <a:lnTo>
                  <a:pt x="185086" y="1174"/>
                </a:lnTo>
                <a:lnTo>
                  <a:pt x="176782" y="783"/>
                </a:lnTo>
                <a:lnTo>
                  <a:pt x="1182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8"/>
          <p:cNvSpPr/>
          <p:nvPr/>
        </p:nvSpPr>
        <p:spPr>
          <a:xfrm>
            <a:off x="308610" y="2617469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116196" y="34290"/>
                </a:lnTo>
                <a:lnTo>
                  <a:pt x="138424" y="31751"/>
                </a:lnTo>
                <a:lnTo>
                  <a:pt x="164672" y="27517"/>
                </a:lnTo>
                <a:lnTo>
                  <a:pt x="193601" y="22155"/>
                </a:lnTo>
                <a:lnTo>
                  <a:pt x="215427" y="17310"/>
                </a:lnTo>
                <a:lnTo>
                  <a:pt x="232518" y="1281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9"/>
          <p:cNvSpPr/>
          <p:nvPr/>
        </p:nvSpPr>
        <p:spPr>
          <a:xfrm>
            <a:off x="670801" y="2388906"/>
            <a:ext cx="403620" cy="525657"/>
          </a:xfrm>
          <a:custGeom>
            <a:avLst/>
            <a:gdLst/>
            <a:ahLst/>
            <a:cxnLst/>
            <a:rect l="0" t="0" r="0" b="0"/>
            <a:pathLst>
              <a:path w="403620" h="525657">
                <a:moveTo>
                  <a:pt x="14999" y="34253"/>
                </a:moveTo>
                <a:lnTo>
                  <a:pt x="39270" y="16050"/>
                </a:lnTo>
                <a:lnTo>
                  <a:pt x="50229" y="10688"/>
                </a:lnTo>
                <a:lnTo>
                  <a:pt x="61346" y="7113"/>
                </a:lnTo>
                <a:lnTo>
                  <a:pt x="72567" y="4730"/>
                </a:lnTo>
                <a:lnTo>
                  <a:pt x="82587" y="3141"/>
                </a:lnTo>
                <a:lnTo>
                  <a:pt x="91808" y="2082"/>
                </a:lnTo>
                <a:lnTo>
                  <a:pt x="100495" y="1376"/>
                </a:lnTo>
                <a:lnTo>
                  <a:pt x="110096" y="905"/>
                </a:lnTo>
                <a:lnTo>
                  <a:pt x="130924" y="382"/>
                </a:lnTo>
                <a:lnTo>
                  <a:pt x="182112" y="0"/>
                </a:lnTo>
                <a:lnTo>
                  <a:pt x="191178" y="1258"/>
                </a:lnTo>
                <a:lnTo>
                  <a:pt x="201031" y="3366"/>
                </a:lnTo>
                <a:lnTo>
                  <a:pt x="211410" y="6042"/>
                </a:lnTo>
                <a:lnTo>
                  <a:pt x="220870" y="10366"/>
                </a:lnTo>
                <a:lnTo>
                  <a:pt x="229716" y="15789"/>
                </a:lnTo>
                <a:lnTo>
                  <a:pt x="238154" y="21943"/>
                </a:lnTo>
                <a:lnTo>
                  <a:pt x="245049" y="27317"/>
                </a:lnTo>
                <a:lnTo>
                  <a:pt x="256096" y="36674"/>
                </a:lnTo>
                <a:lnTo>
                  <a:pt x="265240" y="48452"/>
                </a:lnTo>
                <a:lnTo>
                  <a:pt x="269456" y="55149"/>
                </a:lnTo>
                <a:lnTo>
                  <a:pt x="272267" y="63424"/>
                </a:lnTo>
                <a:lnTo>
                  <a:pt x="274141" y="72750"/>
                </a:lnTo>
                <a:lnTo>
                  <a:pt x="275390" y="82778"/>
                </a:lnTo>
                <a:lnTo>
                  <a:pt x="276223" y="92003"/>
                </a:lnTo>
                <a:lnTo>
                  <a:pt x="276778" y="100693"/>
                </a:lnTo>
                <a:lnTo>
                  <a:pt x="277148" y="109027"/>
                </a:lnTo>
                <a:lnTo>
                  <a:pt x="277560" y="128446"/>
                </a:lnTo>
                <a:lnTo>
                  <a:pt x="277669" y="138959"/>
                </a:lnTo>
                <a:lnTo>
                  <a:pt x="275202" y="149777"/>
                </a:lnTo>
                <a:lnTo>
                  <a:pt x="271018" y="160799"/>
                </a:lnTo>
                <a:lnTo>
                  <a:pt x="265688" y="171957"/>
                </a:lnTo>
                <a:lnTo>
                  <a:pt x="260865" y="183206"/>
                </a:lnTo>
                <a:lnTo>
                  <a:pt x="256380" y="194515"/>
                </a:lnTo>
                <a:lnTo>
                  <a:pt x="252119" y="205865"/>
                </a:lnTo>
                <a:lnTo>
                  <a:pt x="245469" y="218511"/>
                </a:lnTo>
                <a:lnTo>
                  <a:pt x="237226" y="232022"/>
                </a:lnTo>
                <a:lnTo>
                  <a:pt x="202688" y="284139"/>
                </a:lnTo>
                <a:lnTo>
                  <a:pt x="193465" y="296094"/>
                </a:lnTo>
                <a:lnTo>
                  <a:pt x="183506" y="307873"/>
                </a:lnTo>
                <a:lnTo>
                  <a:pt x="173057" y="319537"/>
                </a:lnTo>
                <a:lnTo>
                  <a:pt x="155931" y="336202"/>
                </a:lnTo>
                <a:lnTo>
                  <a:pt x="84555" y="402132"/>
                </a:lnTo>
                <a:lnTo>
                  <a:pt x="32789" y="452178"/>
                </a:lnTo>
                <a:lnTo>
                  <a:pt x="16699" y="470350"/>
                </a:lnTo>
                <a:lnTo>
                  <a:pt x="7242" y="483734"/>
                </a:lnTo>
                <a:lnTo>
                  <a:pt x="2208" y="493928"/>
                </a:lnTo>
                <a:lnTo>
                  <a:pt x="121" y="501993"/>
                </a:lnTo>
                <a:lnTo>
                  <a:pt x="0" y="508640"/>
                </a:lnTo>
                <a:lnTo>
                  <a:pt x="1190" y="514341"/>
                </a:lnTo>
                <a:lnTo>
                  <a:pt x="3253" y="518142"/>
                </a:lnTo>
                <a:lnTo>
                  <a:pt x="5898" y="520676"/>
                </a:lnTo>
                <a:lnTo>
                  <a:pt x="8932" y="522365"/>
                </a:lnTo>
                <a:lnTo>
                  <a:pt x="19075" y="524242"/>
                </a:lnTo>
                <a:lnTo>
                  <a:pt x="25337" y="524742"/>
                </a:lnTo>
                <a:lnTo>
                  <a:pt x="32051" y="525076"/>
                </a:lnTo>
                <a:lnTo>
                  <a:pt x="46284" y="525447"/>
                </a:lnTo>
                <a:lnTo>
                  <a:pt x="86781" y="525656"/>
                </a:lnTo>
                <a:lnTo>
                  <a:pt x="100953" y="524415"/>
                </a:lnTo>
                <a:lnTo>
                  <a:pt x="114212" y="522318"/>
                </a:lnTo>
                <a:lnTo>
                  <a:pt x="126861" y="519650"/>
                </a:lnTo>
                <a:lnTo>
                  <a:pt x="139103" y="517871"/>
                </a:lnTo>
                <a:lnTo>
                  <a:pt x="151075" y="516685"/>
                </a:lnTo>
                <a:lnTo>
                  <a:pt x="162866" y="515895"/>
                </a:lnTo>
                <a:lnTo>
                  <a:pt x="174537" y="515368"/>
                </a:lnTo>
                <a:lnTo>
                  <a:pt x="197665" y="514782"/>
                </a:lnTo>
                <a:lnTo>
                  <a:pt x="268512" y="514452"/>
                </a:lnTo>
                <a:lnTo>
                  <a:pt x="291957" y="513136"/>
                </a:lnTo>
                <a:lnTo>
                  <a:pt x="312668" y="510989"/>
                </a:lnTo>
                <a:lnTo>
                  <a:pt x="345416" y="506486"/>
                </a:lnTo>
                <a:lnTo>
                  <a:pt x="355927" y="505285"/>
                </a:lnTo>
                <a:lnTo>
                  <a:pt x="364204" y="504484"/>
                </a:lnTo>
                <a:lnTo>
                  <a:pt x="376788" y="500208"/>
                </a:lnTo>
                <a:lnTo>
                  <a:pt x="386614" y="495344"/>
                </a:lnTo>
                <a:lnTo>
                  <a:pt x="391012" y="494048"/>
                </a:lnTo>
                <a:lnTo>
                  <a:pt x="403619" y="4914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0"/>
          <p:cNvSpPr/>
          <p:nvPr/>
        </p:nvSpPr>
        <p:spPr>
          <a:xfrm>
            <a:off x="1062990" y="2548889"/>
            <a:ext cx="365761" cy="320041"/>
          </a:xfrm>
          <a:custGeom>
            <a:avLst/>
            <a:gdLst/>
            <a:ahLst/>
            <a:cxnLst/>
            <a:rect l="0" t="0" r="0" b="0"/>
            <a:pathLst>
              <a:path w="365761" h="320041">
                <a:moveTo>
                  <a:pt x="0" y="0"/>
                </a:moveTo>
                <a:lnTo>
                  <a:pt x="12135" y="0"/>
                </a:lnTo>
                <a:lnTo>
                  <a:pt x="15710" y="1271"/>
                </a:lnTo>
                <a:lnTo>
                  <a:pt x="18093" y="3387"/>
                </a:lnTo>
                <a:lnTo>
                  <a:pt x="19682" y="6068"/>
                </a:lnTo>
                <a:lnTo>
                  <a:pt x="21447" y="15821"/>
                </a:lnTo>
                <a:lnTo>
                  <a:pt x="21918" y="21977"/>
                </a:lnTo>
                <a:lnTo>
                  <a:pt x="24772" y="32432"/>
                </a:lnTo>
                <a:lnTo>
                  <a:pt x="29215" y="45751"/>
                </a:lnTo>
                <a:lnTo>
                  <a:pt x="34716" y="60981"/>
                </a:lnTo>
                <a:lnTo>
                  <a:pt x="40924" y="73674"/>
                </a:lnTo>
                <a:lnTo>
                  <a:pt x="47602" y="84676"/>
                </a:lnTo>
                <a:lnTo>
                  <a:pt x="54595" y="94551"/>
                </a:lnTo>
                <a:lnTo>
                  <a:pt x="61796" y="106214"/>
                </a:lnTo>
                <a:lnTo>
                  <a:pt x="69137" y="119070"/>
                </a:lnTo>
                <a:lnTo>
                  <a:pt x="76572" y="132720"/>
                </a:lnTo>
                <a:lnTo>
                  <a:pt x="85338" y="144360"/>
                </a:lnTo>
                <a:lnTo>
                  <a:pt x="94992" y="154660"/>
                </a:lnTo>
                <a:lnTo>
                  <a:pt x="105238" y="164067"/>
                </a:lnTo>
                <a:lnTo>
                  <a:pt x="113338" y="172878"/>
                </a:lnTo>
                <a:lnTo>
                  <a:pt x="120009" y="181292"/>
                </a:lnTo>
                <a:lnTo>
                  <a:pt x="125726" y="189442"/>
                </a:lnTo>
                <a:lnTo>
                  <a:pt x="132077" y="197415"/>
                </a:lnTo>
                <a:lnTo>
                  <a:pt x="138851" y="205270"/>
                </a:lnTo>
                <a:lnTo>
                  <a:pt x="145907" y="213047"/>
                </a:lnTo>
                <a:lnTo>
                  <a:pt x="160521" y="228461"/>
                </a:lnTo>
                <a:lnTo>
                  <a:pt x="167974" y="236127"/>
                </a:lnTo>
                <a:lnTo>
                  <a:pt x="176752" y="242508"/>
                </a:lnTo>
                <a:lnTo>
                  <a:pt x="186415" y="248032"/>
                </a:lnTo>
                <a:lnTo>
                  <a:pt x="196666" y="252985"/>
                </a:lnTo>
                <a:lnTo>
                  <a:pt x="206041" y="258827"/>
                </a:lnTo>
                <a:lnTo>
                  <a:pt x="214830" y="265262"/>
                </a:lnTo>
                <a:lnTo>
                  <a:pt x="223230" y="272091"/>
                </a:lnTo>
                <a:lnTo>
                  <a:pt x="231370" y="277914"/>
                </a:lnTo>
                <a:lnTo>
                  <a:pt x="239336" y="283066"/>
                </a:lnTo>
                <a:lnTo>
                  <a:pt x="247187" y="287771"/>
                </a:lnTo>
                <a:lnTo>
                  <a:pt x="254962" y="292178"/>
                </a:lnTo>
                <a:lnTo>
                  <a:pt x="270373" y="300460"/>
                </a:lnTo>
                <a:lnTo>
                  <a:pt x="293329" y="312263"/>
                </a:lnTo>
                <a:lnTo>
                  <a:pt x="302233" y="314856"/>
                </a:lnTo>
                <a:lnTo>
                  <a:pt x="311978" y="316584"/>
                </a:lnTo>
                <a:lnTo>
                  <a:pt x="322285" y="317736"/>
                </a:lnTo>
                <a:lnTo>
                  <a:pt x="330427" y="318504"/>
                </a:lnTo>
                <a:lnTo>
                  <a:pt x="337124" y="319016"/>
                </a:lnTo>
                <a:lnTo>
                  <a:pt x="365760" y="3200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1"/>
          <p:cNvSpPr/>
          <p:nvPr/>
        </p:nvSpPr>
        <p:spPr>
          <a:xfrm>
            <a:off x="994410" y="2526029"/>
            <a:ext cx="342901" cy="434341"/>
          </a:xfrm>
          <a:custGeom>
            <a:avLst/>
            <a:gdLst/>
            <a:ahLst/>
            <a:cxnLst/>
            <a:rect l="0" t="0" r="0" b="0"/>
            <a:pathLst>
              <a:path w="342901" h="434341">
                <a:moveTo>
                  <a:pt x="342900" y="0"/>
                </a:moveTo>
                <a:lnTo>
                  <a:pt x="316031" y="53737"/>
                </a:lnTo>
                <a:lnTo>
                  <a:pt x="311017" y="61225"/>
                </a:lnTo>
                <a:lnTo>
                  <a:pt x="305135" y="68757"/>
                </a:lnTo>
                <a:lnTo>
                  <a:pt x="298673" y="76318"/>
                </a:lnTo>
                <a:lnTo>
                  <a:pt x="265308" y="117299"/>
                </a:lnTo>
                <a:lnTo>
                  <a:pt x="249262" y="135349"/>
                </a:lnTo>
                <a:lnTo>
                  <a:pt x="211113" y="175726"/>
                </a:lnTo>
                <a:lnTo>
                  <a:pt x="195352" y="193350"/>
                </a:lnTo>
                <a:lnTo>
                  <a:pt x="182304" y="208911"/>
                </a:lnTo>
                <a:lnTo>
                  <a:pt x="171066" y="223094"/>
                </a:lnTo>
                <a:lnTo>
                  <a:pt x="159764" y="236359"/>
                </a:lnTo>
                <a:lnTo>
                  <a:pt x="148419" y="249013"/>
                </a:lnTo>
                <a:lnTo>
                  <a:pt x="125654" y="273233"/>
                </a:lnTo>
                <a:lnTo>
                  <a:pt x="62502" y="337395"/>
                </a:lnTo>
                <a:lnTo>
                  <a:pt x="24446" y="375559"/>
                </a:lnTo>
                <a:lnTo>
                  <a:pt x="16297" y="384993"/>
                </a:lnTo>
                <a:lnTo>
                  <a:pt x="10864" y="392552"/>
                </a:lnTo>
                <a:lnTo>
                  <a:pt x="7243" y="398862"/>
                </a:lnTo>
                <a:lnTo>
                  <a:pt x="4828" y="405608"/>
                </a:lnTo>
                <a:lnTo>
                  <a:pt x="3219" y="412645"/>
                </a:lnTo>
                <a:lnTo>
                  <a:pt x="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2"/>
          <p:cNvSpPr/>
          <p:nvPr/>
        </p:nvSpPr>
        <p:spPr>
          <a:xfrm>
            <a:off x="3223260" y="2617469"/>
            <a:ext cx="320041" cy="34291"/>
          </a:xfrm>
          <a:custGeom>
            <a:avLst/>
            <a:gdLst/>
            <a:ahLst/>
            <a:cxnLst/>
            <a:rect l="0" t="0" r="0" b="0"/>
            <a:pathLst>
              <a:path w="320041" h="34291">
                <a:moveTo>
                  <a:pt x="0" y="34290"/>
                </a:moveTo>
                <a:lnTo>
                  <a:pt x="30339" y="28223"/>
                </a:lnTo>
                <a:lnTo>
                  <a:pt x="41815" y="26435"/>
                </a:lnTo>
                <a:lnTo>
                  <a:pt x="52007" y="25244"/>
                </a:lnTo>
                <a:lnTo>
                  <a:pt x="61341" y="24449"/>
                </a:lnTo>
                <a:lnTo>
                  <a:pt x="75184" y="22650"/>
                </a:lnTo>
                <a:lnTo>
                  <a:pt x="110884" y="17263"/>
                </a:lnTo>
                <a:lnTo>
                  <a:pt x="138693" y="14049"/>
                </a:lnTo>
                <a:lnTo>
                  <a:pt x="210231" y="7091"/>
                </a:lnTo>
                <a:lnTo>
                  <a:pt x="258959" y="3152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3"/>
          <p:cNvSpPr/>
          <p:nvPr/>
        </p:nvSpPr>
        <p:spPr>
          <a:xfrm>
            <a:off x="3562734" y="2377439"/>
            <a:ext cx="449196" cy="399459"/>
          </a:xfrm>
          <a:custGeom>
            <a:avLst/>
            <a:gdLst/>
            <a:ahLst/>
            <a:cxnLst/>
            <a:rect l="0" t="0" r="0" b="0"/>
            <a:pathLst>
              <a:path w="449196" h="399459">
                <a:moveTo>
                  <a:pt x="163445" y="0"/>
                </a:moveTo>
                <a:lnTo>
                  <a:pt x="181649" y="6068"/>
                </a:lnTo>
                <a:lnTo>
                  <a:pt x="187011" y="9126"/>
                </a:lnTo>
                <a:lnTo>
                  <a:pt x="190586" y="12434"/>
                </a:lnTo>
                <a:lnTo>
                  <a:pt x="192969" y="15909"/>
                </a:lnTo>
                <a:lnTo>
                  <a:pt x="195828" y="18226"/>
                </a:lnTo>
                <a:lnTo>
                  <a:pt x="199004" y="19771"/>
                </a:lnTo>
                <a:lnTo>
                  <a:pt x="202391" y="20801"/>
                </a:lnTo>
                <a:lnTo>
                  <a:pt x="209541" y="25332"/>
                </a:lnTo>
                <a:lnTo>
                  <a:pt x="213226" y="28318"/>
                </a:lnTo>
                <a:lnTo>
                  <a:pt x="215683" y="32849"/>
                </a:lnTo>
                <a:lnTo>
                  <a:pt x="220410" y="51361"/>
                </a:lnTo>
                <a:lnTo>
                  <a:pt x="223012" y="58371"/>
                </a:lnTo>
                <a:lnTo>
                  <a:pt x="226016" y="65584"/>
                </a:lnTo>
                <a:lnTo>
                  <a:pt x="226749" y="72933"/>
                </a:lnTo>
                <a:lnTo>
                  <a:pt x="225968" y="80372"/>
                </a:lnTo>
                <a:lnTo>
                  <a:pt x="224177" y="87871"/>
                </a:lnTo>
                <a:lnTo>
                  <a:pt x="220443" y="96681"/>
                </a:lnTo>
                <a:lnTo>
                  <a:pt x="215414" y="106364"/>
                </a:lnTo>
                <a:lnTo>
                  <a:pt x="209521" y="116630"/>
                </a:lnTo>
                <a:lnTo>
                  <a:pt x="199587" y="134809"/>
                </a:lnTo>
                <a:lnTo>
                  <a:pt x="195160" y="143213"/>
                </a:lnTo>
                <a:lnTo>
                  <a:pt x="189669" y="150085"/>
                </a:lnTo>
                <a:lnTo>
                  <a:pt x="176794" y="161108"/>
                </a:lnTo>
                <a:lnTo>
                  <a:pt x="171074" y="167096"/>
                </a:lnTo>
                <a:lnTo>
                  <a:pt x="165991" y="173627"/>
                </a:lnTo>
                <a:lnTo>
                  <a:pt x="161333" y="180522"/>
                </a:lnTo>
                <a:lnTo>
                  <a:pt x="155687" y="187658"/>
                </a:lnTo>
                <a:lnTo>
                  <a:pt x="149383" y="194955"/>
                </a:lnTo>
                <a:lnTo>
                  <a:pt x="136875" y="208567"/>
                </a:lnTo>
                <a:lnTo>
                  <a:pt x="127083" y="218850"/>
                </a:lnTo>
                <a:lnTo>
                  <a:pt x="84092" y="262118"/>
                </a:lnTo>
                <a:lnTo>
                  <a:pt x="69903" y="275076"/>
                </a:lnTo>
                <a:lnTo>
                  <a:pt x="57904" y="284984"/>
                </a:lnTo>
                <a:lnTo>
                  <a:pt x="47365" y="292860"/>
                </a:lnTo>
                <a:lnTo>
                  <a:pt x="37798" y="301920"/>
                </a:lnTo>
                <a:lnTo>
                  <a:pt x="28881" y="311770"/>
                </a:lnTo>
                <a:lnTo>
                  <a:pt x="20396" y="322147"/>
                </a:lnTo>
                <a:lnTo>
                  <a:pt x="13469" y="331605"/>
                </a:lnTo>
                <a:lnTo>
                  <a:pt x="7581" y="340450"/>
                </a:lnTo>
                <a:lnTo>
                  <a:pt x="2386" y="348887"/>
                </a:lnTo>
                <a:lnTo>
                  <a:pt x="193" y="357051"/>
                </a:lnTo>
                <a:lnTo>
                  <a:pt x="0" y="365034"/>
                </a:lnTo>
                <a:lnTo>
                  <a:pt x="2749" y="383962"/>
                </a:lnTo>
                <a:lnTo>
                  <a:pt x="5515" y="386784"/>
                </a:lnTo>
                <a:lnTo>
                  <a:pt x="15361" y="393308"/>
                </a:lnTo>
                <a:lnTo>
                  <a:pt x="24082" y="395555"/>
                </a:lnTo>
                <a:lnTo>
                  <a:pt x="34977" y="397054"/>
                </a:lnTo>
                <a:lnTo>
                  <a:pt x="47320" y="398053"/>
                </a:lnTo>
                <a:lnTo>
                  <a:pt x="128767" y="399163"/>
                </a:lnTo>
                <a:lnTo>
                  <a:pt x="186047" y="399458"/>
                </a:lnTo>
                <a:lnTo>
                  <a:pt x="230583" y="398386"/>
                </a:lnTo>
                <a:lnTo>
                  <a:pt x="266624" y="396401"/>
                </a:lnTo>
                <a:lnTo>
                  <a:pt x="297001" y="393807"/>
                </a:lnTo>
                <a:lnTo>
                  <a:pt x="322333" y="392078"/>
                </a:lnTo>
                <a:lnTo>
                  <a:pt x="364025" y="390157"/>
                </a:lnTo>
                <a:lnTo>
                  <a:pt x="380985" y="388375"/>
                </a:lnTo>
                <a:lnTo>
                  <a:pt x="396102" y="385917"/>
                </a:lnTo>
                <a:lnTo>
                  <a:pt x="425421" y="379776"/>
                </a:lnTo>
                <a:lnTo>
                  <a:pt x="449195" y="365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04"/>
          <p:cNvSpPr/>
          <p:nvPr/>
        </p:nvSpPr>
        <p:spPr>
          <a:xfrm>
            <a:off x="3989070" y="2503169"/>
            <a:ext cx="297181" cy="228601"/>
          </a:xfrm>
          <a:custGeom>
            <a:avLst/>
            <a:gdLst/>
            <a:ahLst/>
            <a:cxnLst/>
            <a:rect l="0" t="0" r="0" b="0"/>
            <a:pathLst>
              <a:path w="297181" h="228601">
                <a:moveTo>
                  <a:pt x="0" y="0"/>
                </a:moveTo>
                <a:lnTo>
                  <a:pt x="27199" y="27200"/>
                </a:lnTo>
                <a:lnTo>
                  <a:pt x="29563" y="30834"/>
                </a:lnTo>
                <a:lnTo>
                  <a:pt x="31138" y="34526"/>
                </a:lnTo>
                <a:lnTo>
                  <a:pt x="32189" y="38257"/>
                </a:lnTo>
                <a:lnTo>
                  <a:pt x="34159" y="43285"/>
                </a:lnTo>
                <a:lnTo>
                  <a:pt x="36743" y="49177"/>
                </a:lnTo>
                <a:lnTo>
                  <a:pt x="39735" y="55645"/>
                </a:lnTo>
                <a:lnTo>
                  <a:pt x="43000" y="61227"/>
                </a:lnTo>
                <a:lnTo>
                  <a:pt x="46446" y="66218"/>
                </a:lnTo>
                <a:lnTo>
                  <a:pt x="50014" y="70815"/>
                </a:lnTo>
                <a:lnTo>
                  <a:pt x="56202" y="77690"/>
                </a:lnTo>
                <a:lnTo>
                  <a:pt x="73239" y="95490"/>
                </a:lnTo>
                <a:lnTo>
                  <a:pt x="80576" y="104300"/>
                </a:lnTo>
                <a:lnTo>
                  <a:pt x="86737" y="112713"/>
                </a:lnTo>
                <a:lnTo>
                  <a:pt x="92114" y="120862"/>
                </a:lnTo>
                <a:lnTo>
                  <a:pt x="99509" y="128835"/>
                </a:lnTo>
                <a:lnTo>
                  <a:pt x="108250" y="136690"/>
                </a:lnTo>
                <a:lnTo>
                  <a:pt x="117887" y="144467"/>
                </a:lnTo>
                <a:lnTo>
                  <a:pt x="128121" y="150921"/>
                </a:lnTo>
                <a:lnTo>
                  <a:pt x="138754" y="156495"/>
                </a:lnTo>
                <a:lnTo>
                  <a:pt x="159458" y="166073"/>
                </a:lnTo>
                <a:lnTo>
                  <a:pt x="177127" y="174564"/>
                </a:lnTo>
                <a:lnTo>
                  <a:pt x="184124" y="179876"/>
                </a:lnTo>
                <a:lnTo>
                  <a:pt x="190060" y="185958"/>
                </a:lnTo>
                <a:lnTo>
                  <a:pt x="195286" y="192552"/>
                </a:lnTo>
                <a:lnTo>
                  <a:pt x="201311" y="196948"/>
                </a:lnTo>
                <a:lnTo>
                  <a:pt x="207867" y="199879"/>
                </a:lnTo>
                <a:lnTo>
                  <a:pt x="214778" y="201833"/>
                </a:lnTo>
                <a:lnTo>
                  <a:pt x="225735" y="205675"/>
                </a:lnTo>
                <a:lnTo>
                  <a:pt x="239390" y="210777"/>
                </a:lnTo>
                <a:lnTo>
                  <a:pt x="297180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5"/>
          <p:cNvSpPr/>
          <p:nvPr/>
        </p:nvSpPr>
        <p:spPr>
          <a:xfrm>
            <a:off x="3920490" y="2480309"/>
            <a:ext cx="342901" cy="308611"/>
          </a:xfrm>
          <a:custGeom>
            <a:avLst/>
            <a:gdLst/>
            <a:ahLst/>
            <a:cxnLst/>
            <a:rect l="0" t="0" r="0" b="0"/>
            <a:pathLst>
              <a:path w="342901" h="308611">
                <a:moveTo>
                  <a:pt x="342900" y="0"/>
                </a:moveTo>
                <a:lnTo>
                  <a:pt x="324696" y="12136"/>
                </a:lnTo>
                <a:lnTo>
                  <a:pt x="318064" y="16981"/>
                </a:lnTo>
                <a:lnTo>
                  <a:pt x="312372" y="21481"/>
                </a:lnTo>
                <a:lnTo>
                  <a:pt x="307308" y="25751"/>
                </a:lnTo>
                <a:lnTo>
                  <a:pt x="301392" y="31137"/>
                </a:lnTo>
                <a:lnTo>
                  <a:pt x="288045" y="43896"/>
                </a:lnTo>
                <a:lnTo>
                  <a:pt x="253548" y="77964"/>
                </a:lnTo>
                <a:lnTo>
                  <a:pt x="243962" y="86266"/>
                </a:lnTo>
                <a:lnTo>
                  <a:pt x="232491" y="95611"/>
                </a:lnTo>
                <a:lnTo>
                  <a:pt x="219764" y="105651"/>
                </a:lnTo>
                <a:lnTo>
                  <a:pt x="208739" y="116154"/>
                </a:lnTo>
                <a:lnTo>
                  <a:pt x="198850" y="126966"/>
                </a:lnTo>
                <a:lnTo>
                  <a:pt x="189716" y="137984"/>
                </a:lnTo>
                <a:lnTo>
                  <a:pt x="181087" y="146600"/>
                </a:lnTo>
                <a:lnTo>
                  <a:pt x="172795" y="153613"/>
                </a:lnTo>
                <a:lnTo>
                  <a:pt x="164726" y="159559"/>
                </a:lnTo>
                <a:lnTo>
                  <a:pt x="123032" y="192198"/>
                </a:lnTo>
                <a:lnTo>
                  <a:pt x="109961" y="201792"/>
                </a:lnTo>
                <a:lnTo>
                  <a:pt x="98707" y="209458"/>
                </a:lnTo>
                <a:lnTo>
                  <a:pt x="88665" y="215839"/>
                </a:lnTo>
                <a:lnTo>
                  <a:pt x="79430" y="222633"/>
                </a:lnTo>
                <a:lnTo>
                  <a:pt x="70733" y="229702"/>
                </a:lnTo>
                <a:lnTo>
                  <a:pt x="55566" y="243060"/>
                </a:lnTo>
                <a:lnTo>
                  <a:pt x="44593" y="253230"/>
                </a:lnTo>
                <a:lnTo>
                  <a:pt x="39888" y="258990"/>
                </a:lnTo>
                <a:lnTo>
                  <a:pt x="35482" y="265370"/>
                </a:lnTo>
                <a:lnTo>
                  <a:pt x="31275" y="272164"/>
                </a:lnTo>
                <a:lnTo>
                  <a:pt x="27200" y="277963"/>
                </a:lnTo>
                <a:lnTo>
                  <a:pt x="23213" y="283099"/>
                </a:lnTo>
                <a:lnTo>
                  <a:pt x="15397" y="29219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6"/>
          <p:cNvSpPr/>
          <p:nvPr/>
        </p:nvSpPr>
        <p:spPr>
          <a:xfrm>
            <a:off x="1600200" y="3113906"/>
            <a:ext cx="445658" cy="543012"/>
          </a:xfrm>
          <a:custGeom>
            <a:avLst/>
            <a:gdLst/>
            <a:ahLst/>
            <a:cxnLst/>
            <a:rect l="0" t="0" r="0" b="0"/>
            <a:pathLst>
              <a:path w="445658" h="543012">
                <a:moveTo>
                  <a:pt x="22860" y="52203"/>
                </a:moveTo>
                <a:lnTo>
                  <a:pt x="70586" y="36295"/>
                </a:lnTo>
                <a:lnTo>
                  <a:pt x="85157" y="33978"/>
                </a:lnTo>
                <a:lnTo>
                  <a:pt x="102492" y="32433"/>
                </a:lnTo>
                <a:lnTo>
                  <a:pt x="121668" y="31403"/>
                </a:lnTo>
                <a:lnTo>
                  <a:pt x="139531" y="29447"/>
                </a:lnTo>
                <a:lnTo>
                  <a:pt x="156521" y="26872"/>
                </a:lnTo>
                <a:lnTo>
                  <a:pt x="172927" y="23886"/>
                </a:lnTo>
                <a:lnTo>
                  <a:pt x="188945" y="21895"/>
                </a:lnTo>
                <a:lnTo>
                  <a:pt x="204703" y="20568"/>
                </a:lnTo>
                <a:lnTo>
                  <a:pt x="220289" y="19683"/>
                </a:lnTo>
                <a:lnTo>
                  <a:pt x="238299" y="17823"/>
                </a:lnTo>
                <a:lnTo>
                  <a:pt x="278630" y="12370"/>
                </a:lnTo>
                <a:lnTo>
                  <a:pt x="303863" y="10408"/>
                </a:lnTo>
                <a:lnTo>
                  <a:pt x="332115" y="9100"/>
                </a:lnTo>
                <a:lnTo>
                  <a:pt x="376207" y="7646"/>
                </a:lnTo>
                <a:lnTo>
                  <a:pt x="379074" y="7258"/>
                </a:lnTo>
                <a:lnTo>
                  <a:pt x="374636" y="7000"/>
                </a:lnTo>
                <a:lnTo>
                  <a:pt x="313780" y="569"/>
                </a:lnTo>
                <a:lnTo>
                  <a:pt x="290466" y="0"/>
                </a:lnTo>
                <a:lnTo>
                  <a:pt x="268574" y="892"/>
                </a:lnTo>
                <a:lnTo>
                  <a:pt x="218151" y="5379"/>
                </a:lnTo>
                <a:lnTo>
                  <a:pt x="212744" y="7017"/>
                </a:lnTo>
                <a:lnTo>
                  <a:pt x="203349" y="12224"/>
                </a:lnTo>
                <a:lnTo>
                  <a:pt x="190920" y="22295"/>
                </a:lnTo>
                <a:lnTo>
                  <a:pt x="188240" y="25915"/>
                </a:lnTo>
                <a:lnTo>
                  <a:pt x="183198" y="38346"/>
                </a:lnTo>
                <a:lnTo>
                  <a:pt x="177518" y="50701"/>
                </a:lnTo>
                <a:lnTo>
                  <a:pt x="167180" y="65870"/>
                </a:lnTo>
                <a:lnTo>
                  <a:pt x="143938" y="96611"/>
                </a:lnTo>
                <a:lnTo>
                  <a:pt x="136598" y="107208"/>
                </a:lnTo>
                <a:lnTo>
                  <a:pt x="130436" y="116813"/>
                </a:lnTo>
                <a:lnTo>
                  <a:pt x="125057" y="125756"/>
                </a:lnTo>
                <a:lnTo>
                  <a:pt x="116391" y="138069"/>
                </a:lnTo>
                <a:lnTo>
                  <a:pt x="93216" y="168682"/>
                </a:lnTo>
                <a:lnTo>
                  <a:pt x="85004" y="180656"/>
                </a:lnTo>
                <a:lnTo>
                  <a:pt x="72176" y="203576"/>
                </a:lnTo>
                <a:lnTo>
                  <a:pt x="60896" y="218410"/>
                </a:lnTo>
                <a:lnTo>
                  <a:pt x="53312" y="226826"/>
                </a:lnTo>
                <a:lnTo>
                  <a:pt x="50781" y="230849"/>
                </a:lnTo>
                <a:lnTo>
                  <a:pt x="47969" y="238705"/>
                </a:lnTo>
                <a:lnTo>
                  <a:pt x="48489" y="240038"/>
                </a:lnTo>
                <a:lnTo>
                  <a:pt x="50106" y="239656"/>
                </a:lnTo>
                <a:lnTo>
                  <a:pt x="52454" y="238132"/>
                </a:lnTo>
                <a:lnTo>
                  <a:pt x="58449" y="236438"/>
                </a:lnTo>
                <a:lnTo>
                  <a:pt x="61826" y="235987"/>
                </a:lnTo>
                <a:lnTo>
                  <a:pt x="69157" y="233146"/>
                </a:lnTo>
                <a:lnTo>
                  <a:pt x="79125" y="228712"/>
                </a:lnTo>
                <a:lnTo>
                  <a:pt x="90850" y="223216"/>
                </a:lnTo>
                <a:lnTo>
                  <a:pt x="105016" y="218282"/>
                </a:lnTo>
                <a:lnTo>
                  <a:pt x="120811" y="213722"/>
                </a:lnTo>
                <a:lnTo>
                  <a:pt x="137690" y="209413"/>
                </a:lnTo>
                <a:lnTo>
                  <a:pt x="151483" y="206539"/>
                </a:lnTo>
                <a:lnTo>
                  <a:pt x="163219" y="204624"/>
                </a:lnTo>
                <a:lnTo>
                  <a:pt x="173582" y="203348"/>
                </a:lnTo>
                <a:lnTo>
                  <a:pt x="224575" y="195482"/>
                </a:lnTo>
                <a:lnTo>
                  <a:pt x="239886" y="194713"/>
                </a:lnTo>
                <a:lnTo>
                  <a:pt x="252634" y="195470"/>
                </a:lnTo>
                <a:lnTo>
                  <a:pt x="263673" y="197244"/>
                </a:lnTo>
                <a:lnTo>
                  <a:pt x="274842" y="198427"/>
                </a:lnTo>
                <a:lnTo>
                  <a:pt x="286098" y="199216"/>
                </a:lnTo>
                <a:lnTo>
                  <a:pt x="297412" y="199742"/>
                </a:lnTo>
                <a:lnTo>
                  <a:pt x="307494" y="201362"/>
                </a:lnTo>
                <a:lnTo>
                  <a:pt x="316756" y="203713"/>
                </a:lnTo>
                <a:lnTo>
                  <a:pt x="325471" y="206550"/>
                </a:lnTo>
                <a:lnTo>
                  <a:pt x="333820" y="209711"/>
                </a:lnTo>
                <a:lnTo>
                  <a:pt x="341927" y="213088"/>
                </a:lnTo>
                <a:lnTo>
                  <a:pt x="349871" y="216610"/>
                </a:lnTo>
                <a:lnTo>
                  <a:pt x="360247" y="222768"/>
                </a:lnTo>
                <a:lnTo>
                  <a:pt x="372245" y="230683"/>
                </a:lnTo>
                <a:lnTo>
                  <a:pt x="385323" y="239770"/>
                </a:lnTo>
                <a:lnTo>
                  <a:pt x="395312" y="248368"/>
                </a:lnTo>
                <a:lnTo>
                  <a:pt x="403241" y="256640"/>
                </a:lnTo>
                <a:lnTo>
                  <a:pt x="416708" y="272604"/>
                </a:lnTo>
                <a:lnTo>
                  <a:pt x="423855" y="280417"/>
                </a:lnTo>
                <a:lnTo>
                  <a:pt x="431160" y="288166"/>
                </a:lnTo>
                <a:lnTo>
                  <a:pt x="436030" y="295871"/>
                </a:lnTo>
                <a:lnTo>
                  <a:pt x="441441" y="311207"/>
                </a:lnTo>
                <a:lnTo>
                  <a:pt x="442884" y="320123"/>
                </a:lnTo>
                <a:lnTo>
                  <a:pt x="443846" y="329876"/>
                </a:lnTo>
                <a:lnTo>
                  <a:pt x="444487" y="340188"/>
                </a:lnTo>
                <a:lnTo>
                  <a:pt x="445200" y="358420"/>
                </a:lnTo>
                <a:lnTo>
                  <a:pt x="445601" y="382964"/>
                </a:lnTo>
                <a:lnTo>
                  <a:pt x="445657" y="390821"/>
                </a:lnTo>
                <a:lnTo>
                  <a:pt x="442333" y="406324"/>
                </a:lnTo>
                <a:lnTo>
                  <a:pt x="439668" y="414013"/>
                </a:lnTo>
                <a:lnTo>
                  <a:pt x="429935" y="429331"/>
                </a:lnTo>
                <a:lnTo>
                  <a:pt x="417142" y="444606"/>
                </a:lnTo>
                <a:lnTo>
                  <a:pt x="410174" y="452235"/>
                </a:lnTo>
                <a:lnTo>
                  <a:pt x="402989" y="459861"/>
                </a:lnTo>
                <a:lnTo>
                  <a:pt x="395659" y="466215"/>
                </a:lnTo>
                <a:lnTo>
                  <a:pt x="388233" y="471722"/>
                </a:lnTo>
                <a:lnTo>
                  <a:pt x="351995" y="495751"/>
                </a:lnTo>
                <a:lnTo>
                  <a:pt x="341344" y="501572"/>
                </a:lnTo>
                <a:lnTo>
                  <a:pt x="330432" y="506723"/>
                </a:lnTo>
                <a:lnTo>
                  <a:pt x="319348" y="511426"/>
                </a:lnTo>
                <a:lnTo>
                  <a:pt x="308149" y="515832"/>
                </a:lnTo>
                <a:lnTo>
                  <a:pt x="285545" y="524114"/>
                </a:lnTo>
                <a:lnTo>
                  <a:pt x="271643" y="528100"/>
                </a:lnTo>
                <a:lnTo>
                  <a:pt x="256025" y="532028"/>
                </a:lnTo>
                <a:lnTo>
                  <a:pt x="239263" y="535916"/>
                </a:lnTo>
                <a:lnTo>
                  <a:pt x="224279" y="538509"/>
                </a:lnTo>
                <a:lnTo>
                  <a:pt x="210479" y="540237"/>
                </a:lnTo>
                <a:lnTo>
                  <a:pt x="197469" y="541389"/>
                </a:lnTo>
                <a:lnTo>
                  <a:pt x="182446" y="542157"/>
                </a:lnTo>
                <a:lnTo>
                  <a:pt x="148820" y="543011"/>
                </a:lnTo>
                <a:lnTo>
                  <a:pt x="133503" y="541968"/>
                </a:lnTo>
                <a:lnTo>
                  <a:pt x="119482" y="540003"/>
                </a:lnTo>
                <a:lnTo>
                  <a:pt x="106325" y="537423"/>
                </a:lnTo>
                <a:lnTo>
                  <a:pt x="95013" y="535703"/>
                </a:lnTo>
                <a:lnTo>
                  <a:pt x="84932" y="534557"/>
                </a:lnTo>
                <a:lnTo>
                  <a:pt x="75671" y="533792"/>
                </a:lnTo>
                <a:lnTo>
                  <a:pt x="66957" y="530743"/>
                </a:lnTo>
                <a:lnTo>
                  <a:pt x="58608" y="526170"/>
                </a:lnTo>
                <a:lnTo>
                  <a:pt x="50502" y="520581"/>
                </a:lnTo>
                <a:lnTo>
                  <a:pt x="38108" y="510985"/>
                </a:lnTo>
                <a:lnTo>
                  <a:pt x="33025" y="506647"/>
                </a:lnTo>
                <a:lnTo>
                  <a:pt x="23991" y="501829"/>
                </a:lnTo>
                <a:lnTo>
                  <a:pt x="19804" y="500543"/>
                </a:lnTo>
                <a:lnTo>
                  <a:pt x="11765" y="495729"/>
                </a:lnTo>
                <a:lnTo>
                  <a:pt x="0" y="4636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7"/>
          <p:cNvSpPr/>
          <p:nvPr/>
        </p:nvSpPr>
        <p:spPr>
          <a:xfrm>
            <a:off x="2183130" y="3132172"/>
            <a:ext cx="500493" cy="451546"/>
          </a:xfrm>
          <a:custGeom>
            <a:avLst/>
            <a:gdLst/>
            <a:ahLst/>
            <a:cxnLst/>
            <a:rect l="0" t="0" r="0" b="0"/>
            <a:pathLst>
              <a:path w="500493" h="451546">
                <a:moveTo>
                  <a:pt x="68580" y="45367"/>
                </a:moveTo>
                <a:lnTo>
                  <a:pt x="68580" y="69639"/>
                </a:lnTo>
                <a:lnTo>
                  <a:pt x="67309" y="79328"/>
                </a:lnTo>
                <a:lnTo>
                  <a:pt x="65193" y="88328"/>
                </a:lnTo>
                <a:lnTo>
                  <a:pt x="62512" y="96868"/>
                </a:lnTo>
                <a:lnTo>
                  <a:pt x="59454" y="110181"/>
                </a:lnTo>
                <a:lnTo>
                  <a:pt x="52671" y="145293"/>
                </a:lnTo>
                <a:lnTo>
                  <a:pt x="45422" y="193073"/>
                </a:lnTo>
                <a:lnTo>
                  <a:pt x="41711" y="220037"/>
                </a:lnTo>
                <a:lnTo>
                  <a:pt x="40507" y="243094"/>
                </a:lnTo>
                <a:lnTo>
                  <a:pt x="40975" y="263545"/>
                </a:lnTo>
                <a:lnTo>
                  <a:pt x="42556" y="282259"/>
                </a:lnTo>
                <a:lnTo>
                  <a:pt x="43611" y="297275"/>
                </a:lnTo>
                <a:lnTo>
                  <a:pt x="44782" y="320733"/>
                </a:lnTo>
                <a:lnTo>
                  <a:pt x="46365" y="330545"/>
                </a:lnTo>
                <a:lnTo>
                  <a:pt x="48690" y="339626"/>
                </a:lnTo>
                <a:lnTo>
                  <a:pt x="51510" y="348219"/>
                </a:lnTo>
                <a:lnTo>
                  <a:pt x="55930" y="356489"/>
                </a:lnTo>
                <a:lnTo>
                  <a:pt x="61416" y="364542"/>
                </a:lnTo>
                <a:lnTo>
                  <a:pt x="67614" y="372450"/>
                </a:lnTo>
                <a:lnTo>
                  <a:pt x="73016" y="380263"/>
                </a:lnTo>
                <a:lnTo>
                  <a:pt x="77887" y="388011"/>
                </a:lnTo>
                <a:lnTo>
                  <a:pt x="82404" y="395716"/>
                </a:lnTo>
                <a:lnTo>
                  <a:pt x="94197" y="407665"/>
                </a:lnTo>
                <a:lnTo>
                  <a:pt x="106635" y="417208"/>
                </a:lnTo>
                <a:lnTo>
                  <a:pt x="116397" y="425684"/>
                </a:lnTo>
                <a:lnTo>
                  <a:pt x="131742" y="433683"/>
                </a:lnTo>
                <a:lnTo>
                  <a:pt x="141168" y="437595"/>
                </a:lnTo>
                <a:lnTo>
                  <a:pt x="149992" y="440202"/>
                </a:lnTo>
                <a:lnTo>
                  <a:pt x="158414" y="441941"/>
                </a:lnTo>
                <a:lnTo>
                  <a:pt x="166569" y="443100"/>
                </a:lnTo>
                <a:lnTo>
                  <a:pt x="174546" y="445142"/>
                </a:lnTo>
                <a:lnTo>
                  <a:pt x="190183" y="450798"/>
                </a:lnTo>
                <a:lnTo>
                  <a:pt x="199178" y="451545"/>
                </a:lnTo>
                <a:lnTo>
                  <a:pt x="208985" y="450772"/>
                </a:lnTo>
                <a:lnTo>
                  <a:pt x="219334" y="448988"/>
                </a:lnTo>
                <a:lnTo>
                  <a:pt x="228772" y="447797"/>
                </a:lnTo>
                <a:lnTo>
                  <a:pt x="237604" y="447004"/>
                </a:lnTo>
                <a:lnTo>
                  <a:pt x="246033" y="446475"/>
                </a:lnTo>
                <a:lnTo>
                  <a:pt x="259272" y="443582"/>
                </a:lnTo>
                <a:lnTo>
                  <a:pt x="275718" y="439114"/>
                </a:lnTo>
                <a:lnTo>
                  <a:pt x="310501" y="428646"/>
                </a:lnTo>
                <a:lnTo>
                  <a:pt x="338660" y="419760"/>
                </a:lnTo>
                <a:lnTo>
                  <a:pt x="350233" y="414342"/>
                </a:lnTo>
                <a:lnTo>
                  <a:pt x="360489" y="408191"/>
                </a:lnTo>
                <a:lnTo>
                  <a:pt x="369866" y="401550"/>
                </a:lnTo>
                <a:lnTo>
                  <a:pt x="378657" y="394582"/>
                </a:lnTo>
                <a:lnTo>
                  <a:pt x="387058" y="387398"/>
                </a:lnTo>
                <a:lnTo>
                  <a:pt x="395198" y="380067"/>
                </a:lnTo>
                <a:lnTo>
                  <a:pt x="404435" y="372641"/>
                </a:lnTo>
                <a:lnTo>
                  <a:pt x="414404" y="365150"/>
                </a:lnTo>
                <a:lnTo>
                  <a:pt x="424859" y="357616"/>
                </a:lnTo>
                <a:lnTo>
                  <a:pt x="433099" y="350053"/>
                </a:lnTo>
                <a:lnTo>
                  <a:pt x="439863" y="342471"/>
                </a:lnTo>
                <a:lnTo>
                  <a:pt x="445642" y="334877"/>
                </a:lnTo>
                <a:lnTo>
                  <a:pt x="452034" y="327273"/>
                </a:lnTo>
                <a:lnTo>
                  <a:pt x="458836" y="319665"/>
                </a:lnTo>
                <a:lnTo>
                  <a:pt x="465911" y="312052"/>
                </a:lnTo>
                <a:lnTo>
                  <a:pt x="471897" y="299357"/>
                </a:lnTo>
                <a:lnTo>
                  <a:pt x="477158" y="283274"/>
                </a:lnTo>
                <a:lnTo>
                  <a:pt x="481935" y="264932"/>
                </a:lnTo>
                <a:lnTo>
                  <a:pt x="490630" y="234392"/>
                </a:lnTo>
                <a:lnTo>
                  <a:pt x="494726" y="220914"/>
                </a:lnTo>
                <a:lnTo>
                  <a:pt x="497457" y="209388"/>
                </a:lnTo>
                <a:lnTo>
                  <a:pt x="499278" y="199164"/>
                </a:lnTo>
                <a:lnTo>
                  <a:pt x="500492" y="189809"/>
                </a:lnTo>
                <a:lnTo>
                  <a:pt x="500031" y="181032"/>
                </a:lnTo>
                <a:lnTo>
                  <a:pt x="498454" y="172640"/>
                </a:lnTo>
                <a:lnTo>
                  <a:pt x="496133" y="164506"/>
                </a:lnTo>
                <a:lnTo>
                  <a:pt x="493315" y="156543"/>
                </a:lnTo>
                <a:lnTo>
                  <a:pt x="490166" y="148695"/>
                </a:lnTo>
                <a:lnTo>
                  <a:pt x="486798" y="140922"/>
                </a:lnTo>
                <a:lnTo>
                  <a:pt x="479668" y="125513"/>
                </a:lnTo>
                <a:lnTo>
                  <a:pt x="475988" y="117848"/>
                </a:lnTo>
                <a:lnTo>
                  <a:pt x="470995" y="108928"/>
                </a:lnTo>
                <a:lnTo>
                  <a:pt x="465127" y="99171"/>
                </a:lnTo>
                <a:lnTo>
                  <a:pt x="458674" y="88856"/>
                </a:lnTo>
                <a:lnTo>
                  <a:pt x="450563" y="80710"/>
                </a:lnTo>
                <a:lnTo>
                  <a:pt x="441345" y="74009"/>
                </a:lnTo>
                <a:lnTo>
                  <a:pt x="431390" y="68272"/>
                </a:lnTo>
                <a:lnTo>
                  <a:pt x="420943" y="61907"/>
                </a:lnTo>
                <a:lnTo>
                  <a:pt x="399176" y="48062"/>
                </a:lnTo>
                <a:lnTo>
                  <a:pt x="388037" y="42084"/>
                </a:lnTo>
                <a:lnTo>
                  <a:pt x="376801" y="36828"/>
                </a:lnTo>
                <a:lnTo>
                  <a:pt x="365501" y="32055"/>
                </a:lnTo>
                <a:lnTo>
                  <a:pt x="350347" y="26332"/>
                </a:lnTo>
                <a:lnTo>
                  <a:pt x="313189" y="13201"/>
                </a:lnTo>
                <a:lnTo>
                  <a:pt x="295153" y="8683"/>
                </a:lnTo>
                <a:lnTo>
                  <a:pt x="278048" y="5671"/>
                </a:lnTo>
                <a:lnTo>
                  <a:pt x="261565" y="3663"/>
                </a:lnTo>
                <a:lnTo>
                  <a:pt x="246767" y="2325"/>
                </a:lnTo>
                <a:lnTo>
                  <a:pt x="233091" y="1432"/>
                </a:lnTo>
                <a:lnTo>
                  <a:pt x="220164" y="838"/>
                </a:lnTo>
                <a:lnTo>
                  <a:pt x="182094" y="176"/>
                </a:lnTo>
                <a:lnTo>
                  <a:pt x="159496" y="0"/>
                </a:lnTo>
                <a:lnTo>
                  <a:pt x="140620" y="1153"/>
                </a:lnTo>
                <a:lnTo>
                  <a:pt x="124227" y="3191"/>
                </a:lnTo>
                <a:lnTo>
                  <a:pt x="109488" y="5820"/>
                </a:lnTo>
                <a:lnTo>
                  <a:pt x="97122" y="7572"/>
                </a:lnTo>
                <a:lnTo>
                  <a:pt x="86338" y="8741"/>
                </a:lnTo>
                <a:lnTo>
                  <a:pt x="76608" y="9520"/>
                </a:lnTo>
                <a:lnTo>
                  <a:pt x="67582" y="11309"/>
                </a:lnTo>
                <a:lnTo>
                  <a:pt x="59025" y="13772"/>
                </a:lnTo>
                <a:lnTo>
                  <a:pt x="50779" y="16684"/>
                </a:lnTo>
                <a:lnTo>
                  <a:pt x="42743" y="19895"/>
                </a:lnTo>
                <a:lnTo>
                  <a:pt x="34845" y="23306"/>
                </a:lnTo>
                <a:lnTo>
                  <a:pt x="20566" y="29212"/>
                </a:lnTo>
                <a:lnTo>
                  <a:pt x="14981" y="30787"/>
                </a:lnTo>
                <a:lnTo>
                  <a:pt x="0" y="33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8"/>
          <p:cNvSpPr/>
          <p:nvPr/>
        </p:nvSpPr>
        <p:spPr>
          <a:xfrm>
            <a:off x="2857500" y="3223259"/>
            <a:ext cx="320040" cy="45721"/>
          </a:xfrm>
          <a:custGeom>
            <a:avLst/>
            <a:gdLst/>
            <a:ahLst/>
            <a:cxnLst/>
            <a:rect l="0" t="0" r="0" b="0"/>
            <a:pathLst>
              <a:path w="320040" h="45721">
                <a:moveTo>
                  <a:pt x="0" y="45720"/>
                </a:moveTo>
                <a:lnTo>
                  <a:pt x="18203" y="33585"/>
                </a:lnTo>
                <a:lnTo>
                  <a:pt x="26105" y="28740"/>
                </a:lnTo>
                <a:lnTo>
                  <a:pt x="33913" y="24240"/>
                </a:lnTo>
                <a:lnTo>
                  <a:pt x="41659" y="19970"/>
                </a:lnTo>
                <a:lnTo>
                  <a:pt x="49362" y="17124"/>
                </a:lnTo>
                <a:lnTo>
                  <a:pt x="57038" y="15226"/>
                </a:lnTo>
                <a:lnTo>
                  <a:pt x="64695" y="13961"/>
                </a:lnTo>
                <a:lnTo>
                  <a:pt x="72340" y="13117"/>
                </a:lnTo>
                <a:lnTo>
                  <a:pt x="79976" y="12555"/>
                </a:lnTo>
                <a:lnTo>
                  <a:pt x="87608" y="12180"/>
                </a:lnTo>
                <a:lnTo>
                  <a:pt x="99045" y="10660"/>
                </a:lnTo>
                <a:lnTo>
                  <a:pt x="113020" y="8377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9"/>
          <p:cNvSpPr/>
          <p:nvPr/>
        </p:nvSpPr>
        <p:spPr>
          <a:xfrm>
            <a:off x="2971800" y="3371850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15909" y="41241"/>
                </a:lnTo>
                <a:lnTo>
                  <a:pt x="22036" y="38923"/>
                </a:lnTo>
                <a:lnTo>
                  <a:pt x="29930" y="37379"/>
                </a:lnTo>
                <a:lnTo>
                  <a:pt x="39004" y="36349"/>
                </a:lnTo>
                <a:lnTo>
                  <a:pt x="69405" y="31818"/>
                </a:lnTo>
                <a:lnTo>
                  <a:pt x="88180" y="28832"/>
                </a:lnTo>
                <a:lnTo>
                  <a:pt x="104506" y="26841"/>
                </a:lnTo>
                <a:lnTo>
                  <a:pt x="119201" y="25514"/>
                </a:lnTo>
                <a:lnTo>
                  <a:pt x="132807" y="24629"/>
                </a:lnTo>
                <a:lnTo>
                  <a:pt x="158085" y="23646"/>
                </a:lnTo>
                <a:lnTo>
                  <a:pt x="170160" y="23384"/>
                </a:lnTo>
                <a:lnTo>
                  <a:pt x="185830" y="21939"/>
                </a:lnTo>
                <a:lnTo>
                  <a:pt x="203896" y="19706"/>
                </a:lnTo>
                <a:lnTo>
                  <a:pt x="223560" y="16947"/>
                </a:lnTo>
                <a:lnTo>
                  <a:pt x="239210" y="13838"/>
                </a:lnTo>
                <a:lnTo>
                  <a:pt x="252183" y="1049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0"/>
          <p:cNvSpPr/>
          <p:nvPr/>
        </p:nvSpPr>
        <p:spPr>
          <a:xfrm>
            <a:off x="3509009" y="3177539"/>
            <a:ext cx="388621" cy="354332"/>
          </a:xfrm>
          <a:custGeom>
            <a:avLst/>
            <a:gdLst/>
            <a:ahLst/>
            <a:cxnLst/>
            <a:rect l="0" t="0" r="0" b="0"/>
            <a:pathLst>
              <a:path w="388621" h="354332">
                <a:moveTo>
                  <a:pt x="0" y="0"/>
                </a:moveTo>
                <a:lnTo>
                  <a:pt x="12136" y="18204"/>
                </a:lnTo>
                <a:lnTo>
                  <a:pt x="19521" y="27376"/>
                </a:lnTo>
                <a:lnTo>
                  <a:pt x="28254" y="37301"/>
                </a:lnTo>
                <a:lnTo>
                  <a:pt x="37886" y="47728"/>
                </a:lnTo>
                <a:lnTo>
                  <a:pt x="75714" y="86673"/>
                </a:lnTo>
                <a:lnTo>
                  <a:pt x="222932" y="234358"/>
                </a:lnTo>
                <a:lnTo>
                  <a:pt x="238792" y="248949"/>
                </a:lnTo>
                <a:lnTo>
                  <a:pt x="251905" y="259946"/>
                </a:lnTo>
                <a:lnTo>
                  <a:pt x="263187" y="268547"/>
                </a:lnTo>
                <a:lnTo>
                  <a:pt x="273248" y="275552"/>
                </a:lnTo>
                <a:lnTo>
                  <a:pt x="282496" y="281491"/>
                </a:lnTo>
                <a:lnTo>
                  <a:pt x="291200" y="286721"/>
                </a:lnTo>
                <a:lnTo>
                  <a:pt x="298274" y="292748"/>
                </a:lnTo>
                <a:lnTo>
                  <a:pt x="304259" y="299305"/>
                </a:lnTo>
                <a:lnTo>
                  <a:pt x="309520" y="306217"/>
                </a:lnTo>
                <a:lnTo>
                  <a:pt x="315567" y="312095"/>
                </a:lnTo>
                <a:lnTo>
                  <a:pt x="322138" y="317283"/>
                </a:lnTo>
                <a:lnTo>
                  <a:pt x="329059" y="322012"/>
                </a:lnTo>
                <a:lnTo>
                  <a:pt x="337483" y="326435"/>
                </a:lnTo>
                <a:lnTo>
                  <a:pt x="346909" y="330653"/>
                </a:lnTo>
                <a:lnTo>
                  <a:pt x="388620" y="354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1"/>
          <p:cNvSpPr/>
          <p:nvPr/>
        </p:nvSpPr>
        <p:spPr>
          <a:xfrm>
            <a:off x="3394709" y="3234689"/>
            <a:ext cx="537212" cy="342901"/>
          </a:xfrm>
          <a:custGeom>
            <a:avLst/>
            <a:gdLst/>
            <a:ahLst/>
            <a:cxnLst/>
            <a:rect l="0" t="0" r="0" b="0"/>
            <a:pathLst>
              <a:path w="537212" h="342901">
                <a:moveTo>
                  <a:pt x="537211" y="0"/>
                </a:moveTo>
                <a:lnTo>
                  <a:pt x="519007" y="12136"/>
                </a:lnTo>
                <a:lnTo>
                  <a:pt x="511105" y="19521"/>
                </a:lnTo>
                <a:lnTo>
                  <a:pt x="503297" y="28254"/>
                </a:lnTo>
                <a:lnTo>
                  <a:pt x="495551" y="37886"/>
                </a:lnTo>
                <a:lnTo>
                  <a:pt x="487848" y="45577"/>
                </a:lnTo>
                <a:lnTo>
                  <a:pt x="480172" y="51975"/>
                </a:lnTo>
                <a:lnTo>
                  <a:pt x="472515" y="57510"/>
                </a:lnTo>
                <a:lnTo>
                  <a:pt x="443535" y="77436"/>
                </a:lnTo>
                <a:lnTo>
                  <a:pt x="434120" y="83374"/>
                </a:lnTo>
                <a:lnTo>
                  <a:pt x="425304" y="88603"/>
                </a:lnTo>
                <a:lnTo>
                  <a:pt x="416886" y="93359"/>
                </a:lnTo>
                <a:lnTo>
                  <a:pt x="393986" y="105416"/>
                </a:lnTo>
                <a:lnTo>
                  <a:pt x="380768" y="112188"/>
                </a:lnTo>
                <a:lnTo>
                  <a:pt x="368145" y="119242"/>
                </a:lnTo>
                <a:lnTo>
                  <a:pt x="355920" y="126485"/>
                </a:lnTo>
                <a:lnTo>
                  <a:pt x="332177" y="141306"/>
                </a:lnTo>
                <a:lnTo>
                  <a:pt x="308925" y="156360"/>
                </a:lnTo>
                <a:lnTo>
                  <a:pt x="272343" y="178290"/>
                </a:lnTo>
                <a:lnTo>
                  <a:pt x="250142" y="191250"/>
                </a:lnTo>
                <a:lnTo>
                  <a:pt x="231532" y="201160"/>
                </a:lnTo>
                <a:lnTo>
                  <a:pt x="215315" y="209037"/>
                </a:lnTo>
                <a:lnTo>
                  <a:pt x="200694" y="215558"/>
                </a:lnTo>
                <a:lnTo>
                  <a:pt x="164128" y="232964"/>
                </a:lnTo>
                <a:lnTo>
                  <a:pt x="143709" y="242940"/>
                </a:lnTo>
                <a:lnTo>
                  <a:pt x="121206" y="254670"/>
                </a:lnTo>
                <a:lnTo>
                  <a:pt x="72496" y="281250"/>
                </a:lnTo>
                <a:lnTo>
                  <a:pt x="53411" y="292910"/>
                </a:lnTo>
                <a:lnTo>
                  <a:pt x="38147" y="303224"/>
                </a:lnTo>
                <a:lnTo>
                  <a:pt x="25432" y="312639"/>
                </a:lnTo>
                <a:lnTo>
                  <a:pt x="16955" y="320186"/>
                </a:lnTo>
                <a:lnTo>
                  <a:pt x="11303" y="32648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2"/>
          <p:cNvSpPr/>
          <p:nvPr/>
        </p:nvSpPr>
        <p:spPr>
          <a:xfrm>
            <a:off x="4011929" y="3281019"/>
            <a:ext cx="434342" cy="22252"/>
          </a:xfrm>
          <a:custGeom>
            <a:avLst/>
            <a:gdLst/>
            <a:ahLst/>
            <a:cxnLst/>
            <a:rect l="0" t="0" r="0" b="0"/>
            <a:pathLst>
              <a:path w="434342" h="22252">
                <a:moveTo>
                  <a:pt x="0" y="22251"/>
                </a:moveTo>
                <a:lnTo>
                  <a:pt x="24272" y="16183"/>
                </a:lnTo>
                <a:lnTo>
                  <a:pt x="32691" y="13125"/>
                </a:lnTo>
                <a:lnTo>
                  <a:pt x="39574" y="9817"/>
                </a:lnTo>
                <a:lnTo>
                  <a:pt x="45433" y="6341"/>
                </a:lnTo>
                <a:lnTo>
                  <a:pt x="55689" y="4025"/>
                </a:lnTo>
                <a:lnTo>
                  <a:pt x="68876" y="2480"/>
                </a:lnTo>
                <a:lnTo>
                  <a:pt x="84018" y="1450"/>
                </a:lnTo>
                <a:lnTo>
                  <a:pt x="105542" y="764"/>
                </a:lnTo>
                <a:lnTo>
                  <a:pt x="159938" y="0"/>
                </a:lnTo>
                <a:lnTo>
                  <a:pt x="192986" y="1067"/>
                </a:lnTo>
                <a:lnTo>
                  <a:pt x="228987" y="3048"/>
                </a:lnTo>
                <a:lnTo>
                  <a:pt x="434341" y="108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3"/>
          <p:cNvSpPr/>
          <p:nvPr/>
        </p:nvSpPr>
        <p:spPr>
          <a:xfrm>
            <a:off x="4274820" y="3120389"/>
            <a:ext cx="11431" cy="434341"/>
          </a:xfrm>
          <a:custGeom>
            <a:avLst/>
            <a:gdLst/>
            <a:ahLst/>
            <a:cxnLst/>
            <a:rect l="0" t="0" r="0" b="0"/>
            <a:pathLst>
              <a:path w="11431" h="434341">
                <a:moveTo>
                  <a:pt x="0" y="0"/>
                </a:moveTo>
                <a:lnTo>
                  <a:pt x="0" y="47669"/>
                </a:lnTo>
                <a:lnTo>
                  <a:pt x="1270" y="53370"/>
                </a:lnTo>
                <a:lnTo>
                  <a:pt x="3386" y="59710"/>
                </a:lnTo>
                <a:lnTo>
                  <a:pt x="6067" y="66477"/>
                </a:lnTo>
                <a:lnTo>
                  <a:pt x="7855" y="77338"/>
                </a:lnTo>
                <a:lnTo>
                  <a:pt x="9046" y="90929"/>
                </a:lnTo>
                <a:lnTo>
                  <a:pt x="10371" y="119153"/>
                </a:lnTo>
                <a:lnTo>
                  <a:pt x="10959" y="140164"/>
                </a:lnTo>
                <a:lnTo>
                  <a:pt x="9846" y="150593"/>
                </a:lnTo>
                <a:lnTo>
                  <a:pt x="7834" y="161355"/>
                </a:lnTo>
                <a:lnTo>
                  <a:pt x="5223" y="172340"/>
                </a:lnTo>
                <a:lnTo>
                  <a:pt x="3482" y="182204"/>
                </a:lnTo>
                <a:lnTo>
                  <a:pt x="2321" y="191319"/>
                </a:lnTo>
                <a:lnTo>
                  <a:pt x="1547" y="199937"/>
                </a:lnTo>
                <a:lnTo>
                  <a:pt x="1031" y="209491"/>
                </a:lnTo>
                <a:lnTo>
                  <a:pt x="458" y="230267"/>
                </a:lnTo>
                <a:lnTo>
                  <a:pt x="60" y="287083"/>
                </a:lnTo>
                <a:lnTo>
                  <a:pt x="1" y="389601"/>
                </a:lnTo>
                <a:lnTo>
                  <a:pt x="1270" y="394354"/>
                </a:lnTo>
                <a:lnTo>
                  <a:pt x="3387" y="398793"/>
                </a:lnTo>
                <a:lnTo>
                  <a:pt x="6067" y="403022"/>
                </a:lnTo>
                <a:lnTo>
                  <a:pt x="7855" y="408382"/>
                </a:lnTo>
                <a:lnTo>
                  <a:pt x="9046" y="414494"/>
                </a:lnTo>
                <a:lnTo>
                  <a:pt x="1143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14"/>
          <p:cNvSpPr/>
          <p:nvPr/>
        </p:nvSpPr>
        <p:spPr>
          <a:xfrm>
            <a:off x="4537709" y="3049558"/>
            <a:ext cx="400051" cy="447505"/>
          </a:xfrm>
          <a:custGeom>
            <a:avLst/>
            <a:gdLst/>
            <a:ahLst/>
            <a:cxnLst/>
            <a:rect l="0" t="0" r="0" b="0"/>
            <a:pathLst>
              <a:path w="400051" h="447505">
                <a:moveTo>
                  <a:pt x="0" y="139411"/>
                </a:moveTo>
                <a:lnTo>
                  <a:pt x="12136" y="127276"/>
                </a:lnTo>
                <a:lnTo>
                  <a:pt x="18251" y="119891"/>
                </a:lnTo>
                <a:lnTo>
                  <a:pt x="24867" y="111158"/>
                </a:lnTo>
                <a:lnTo>
                  <a:pt x="31819" y="101526"/>
                </a:lnTo>
                <a:lnTo>
                  <a:pt x="37722" y="93835"/>
                </a:lnTo>
                <a:lnTo>
                  <a:pt x="47669" y="81902"/>
                </a:lnTo>
                <a:lnTo>
                  <a:pt x="56323" y="68978"/>
                </a:lnTo>
                <a:lnTo>
                  <a:pt x="60409" y="61976"/>
                </a:lnTo>
                <a:lnTo>
                  <a:pt x="71722" y="50809"/>
                </a:lnTo>
                <a:lnTo>
                  <a:pt x="78295" y="46053"/>
                </a:lnTo>
                <a:lnTo>
                  <a:pt x="85217" y="41613"/>
                </a:lnTo>
                <a:lnTo>
                  <a:pt x="92371" y="37382"/>
                </a:lnTo>
                <a:lnTo>
                  <a:pt x="99681" y="33292"/>
                </a:lnTo>
                <a:lnTo>
                  <a:pt x="114576" y="25360"/>
                </a:lnTo>
                <a:lnTo>
                  <a:pt x="122105" y="21468"/>
                </a:lnTo>
                <a:lnTo>
                  <a:pt x="136013" y="16332"/>
                </a:lnTo>
                <a:lnTo>
                  <a:pt x="154176" y="10369"/>
                </a:lnTo>
                <a:lnTo>
                  <a:pt x="175174" y="3853"/>
                </a:lnTo>
                <a:lnTo>
                  <a:pt x="191713" y="779"/>
                </a:lnTo>
                <a:lnTo>
                  <a:pt x="205279" y="0"/>
                </a:lnTo>
                <a:lnTo>
                  <a:pt x="216863" y="750"/>
                </a:lnTo>
                <a:lnTo>
                  <a:pt x="228395" y="1251"/>
                </a:lnTo>
                <a:lnTo>
                  <a:pt x="260290" y="1955"/>
                </a:lnTo>
                <a:lnTo>
                  <a:pt x="273588" y="2120"/>
                </a:lnTo>
                <a:lnTo>
                  <a:pt x="278912" y="3434"/>
                </a:lnTo>
                <a:lnTo>
                  <a:pt x="288215" y="8280"/>
                </a:lnTo>
                <a:lnTo>
                  <a:pt x="300592" y="18149"/>
                </a:lnTo>
                <a:lnTo>
                  <a:pt x="308433" y="28790"/>
                </a:lnTo>
                <a:lnTo>
                  <a:pt x="316152" y="40716"/>
                </a:lnTo>
                <a:lnTo>
                  <a:pt x="323816" y="50250"/>
                </a:lnTo>
                <a:lnTo>
                  <a:pt x="326367" y="55841"/>
                </a:lnTo>
                <a:lnTo>
                  <a:pt x="329202" y="68826"/>
                </a:lnTo>
                <a:lnTo>
                  <a:pt x="328688" y="74574"/>
                </a:lnTo>
                <a:lnTo>
                  <a:pt x="327076" y="79677"/>
                </a:lnTo>
                <a:lnTo>
                  <a:pt x="324731" y="84348"/>
                </a:lnTo>
                <a:lnTo>
                  <a:pt x="322125" y="96312"/>
                </a:lnTo>
                <a:lnTo>
                  <a:pt x="321430" y="103059"/>
                </a:lnTo>
                <a:lnTo>
                  <a:pt x="317157" y="111366"/>
                </a:lnTo>
                <a:lnTo>
                  <a:pt x="310498" y="120714"/>
                </a:lnTo>
                <a:lnTo>
                  <a:pt x="302249" y="130757"/>
                </a:lnTo>
                <a:lnTo>
                  <a:pt x="282923" y="155462"/>
                </a:lnTo>
                <a:lnTo>
                  <a:pt x="272436" y="169162"/>
                </a:lnTo>
                <a:lnTo>
                  <a:pt x="262904" y="179565"/>
                </a:lnTo>
                <a:lnTo>
                  <a:pt x="254010" y="187771"/>
                </a:lnTo>
                <a:lnTo>
                  <a:pt x="245540" y="194511"/>
                </a:lnTo>
                <a:lnTo>
                  <a:pt x="237353" y="201544"/>
                </a:lnTo>
                <a:lnTo>
                  <a:pt x="229356" y="208774"/>
                </a:lnTo>
                <a:lnTo>
                  <a:pt x="221484" y="216133"/>
                </a:lnTo>
                <a:lnTo>
                  <a:pt x="209886" y="226119"/>
                </a:lnTo>
                <a:lnTo>
                  <a:pt x="167034" y="261905"/>
                </a:lnTo>
                <a:lnTo>
                  <a:pt x="155806" y="271874"/>
                </a:lnTo>
                <a:lnTo>
                  <a:pt x="145781" y="281060"/>
                </a:lnTo>
                <a:lnTo>
                  <a:pt x="137828" y="289723"/>
                </a:lnTo>
                <a:lnTo>
                  <a:pt x="131256" y="298039"/>
                </a:lnTo>
                <a:lnTo>
                  <a:pt x="125604" y="306123"/>
                </a:lnTo>
                <a:lnTo>
                  <a:pt x="119296" y="314053"/>
                </a:lnTo>
                <a:lnTo>
                  <a:pt x="112551" y="321879"/>
                </a:lnTo>
                <a:lnTo>
                  <a:pt x="105514" y="329636"/>
                </a:lnTo>
                <a:lnTo>
                  <a:pt x="87535" y="348416"/>
                </a:lnTo>
                <a:lnTo>
                  <a:pt x="57085" y="379381"/>
                </a:lnTo>
                <a:lnTo>
                  <a:pt x="50771" y="389151"/>
                </a:lnTo>
                <a:lnTo>
                  <a:pt x="47966" y="397727"/>
                </a:lnTo>
                <a:lnTo>
                  <a:pt x="46718" y="405772"/>
                </a:lnTo>
                <a:lnTo>
                  <a:pt x="47656" y="409695"/>
                </a:lnTo>
                <a:lnTo>
                  <a:pt x="52084" y="417441"/>
                </a:lnTo>
                <a:lnTo>
                  <a:pt x="55043" y="420014"/>
                </a:lnTo>
                <a:lnTo>
                  <a:pt x="58286" y="421730"/>
                </a:lnTo>
                <a:lnTo>
                  <a:pt x="61717" y="422874"/>
                </a:lnTo>
                <a:lnTo>
                  <a:pt x="68917" y="427531"/>
                </a:lnTo>
                <a:lnTo>
                  <a:pt x="72615" y="430552"/>
                </a:lnTo>
                <a:lnTo>
                  <a:pt x="78890" y="432565"/>
                </a:lnTo>
                <a:lnTo>
                  <a:pt x="86883" y="433907"/>
                </a:lnTo>
                <a:lnTo>
                  <a:pt x="96022" y="434802"/>
                </a:lnTo>
                <a:lnTo>
                  <a:pt x="108465" y="436669"/>
                </a:lnTo>
                <a:lnTo>
                  <a:pt x="139224" y="442129"/>
                </a:lnTo>
                <a:lnTo>
                  <a:pt x="153776" y="444093"/>
                </a:lnTo>
                <a:lnTo>
                  <a:pt x="167287" y="445403"/>
                </a:lnTo>
                <a:lnTo>
                  <a:pt x="180105" y="446275"/>
                </a:lnTo>
                <a:lnTo>
                  <a:pt x="228214" y="447246"/>
                </a:lnTo>
                <a:lnTo>
                  <a:pt x="258823" y="447504"/>
                </a:lnTo>
                <a:lnTo>
                  <a:pt x="284309" y="446407"/>
                </a:lnTo>
                <a:lnTo>
                  <a:pt x="306379" y="444405"/>
                </a:lnTo>
                <a:lnTo>
                  <a:pt x="326173" y="441800"/>
                </a:lnTo>
                <a:lnTo>
                  <a:pt x="341909" y="438794"/>
                </a:lnTo>
                <a:lnTo>
                  <a:pt x="354940" y="435520"/>
                </a:lnTo>
                <a:lnTo>
                  <a:pt x="400050" y="425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15"/>
          <p:cNvSpPr/>
          <p:nvPr/>
        </p:nvSpPr>
        <p:spPr>
          <a:xfrm>
            <a:off x="4998626" y="3074669"/>
            <a:ext cx="405445" cy="399849"/>
          </a:xfrm>
          <a:custGeom>
            <a:avLst/>
            <a:gdLst/>
            <a:ahLst/>
            <a:cxnLst/>
            <a:rect l="0" t="0" r="0" b="0"/>
            <a:pathLst>
              <a:path w="405445" h="399849">
                <a:moveTo>
                  <a:pt x="179164" y="91440"/>
                </a:moveTo>
                <a:lnTo>
                  <a:pt x="185232" y="73237"/>
                </a:lnTo>
                <a:lnTo>
                  <a:pt x="191597" y="60914"/>
                </a:lnTo>
                <a:lnTo>
                  <a:pt x="195073" y="55849"/>
                </a:lnTo>
                <a:lnTo>
                  <a:pt x="196120" y="52473"/>
                </a:lnTo>
                <a:lnTo>
                  <a:pt x="195548" y="50222"/>
                </a:lnTo>
                <a:lnTo>
                  <a:pt x="193896" y="48722"/>
                </a:lnTo>
                <a:lnTo>
                  <a:pt x="191526" y="47721"/>
                </a:lnTo>
                <a:lnTo>
                  <a:pt x="185504" y="46610"/>
                </a:lnTo>
                <a:lnTo>
                  <a:pt x="175208" y="46116"/>
                </a:lnTo>
                <a:lnTo>
                  <a:pt x="168907" y="45984"/>
                </a:lnTo>
                <a:lnTo>
                  <a:pt x="163436" y="47166"/>
                </a:lnTo>
                <a:lnTo>
                  <a:pt x="153970" y="51867"/>
                </a:lnTo>
                <a:lnTo>
                  <a:pt x="142143" y="58189"/>
                </a:lnTo>
                <a:lnTo>
                  <a:pt x="113854" y="72596"/>
                </a:lnTo>
                <a:lnTo>
                  <a:pt x="107684" y="77607"/>
                </a:lnTo>
                <a:lnTo>
                  <a:pt x="97442" y="89949"/>
                </a:lnTo>
                <a:lnTo>
                  <a:pt x="91662" y="96796"/>
                </a:lnTo>
                <a:lnTo>
                  <a:pt x="85269" y="103901"/>
                </a:lnTo>
                <a:lnTo>
                  <a:pt x="78467" y="111178"/>
                </a:lnTo>
                <a:lnTo>
                  <a:pt x="72663" y="118569"/>
                </a:lnTo>
                <a:lnTo>
                  <a:pt x="67523" y="126036"/>
                </a:lnTo>
                <a:lnTo>
                  <a:pt x="62827" y="133554"/>
                </a:lnTo>
                <a:lnTo>
                  <a:pt x="31946" y="180542"/>
                </a:lnTo>
                <a:lnTo>
                  <a:pt x="22598" y="197832"/>
                </a:lnTo>
                <a:lnTo>
                  <a:pt x="15097" y="214438"/>
                </a:lnTo>
                <a:lnTo>
                  <a:pt x="8826" y="230589"/>
                </a:lnTo>
                <a:lnTo>
                  <a:pt x="4645" y="246436"/>
                </a:lnTo>
                <a:lnTo>
                  <a:pt x="1858" y="262081"/>
                </a:lnTo>
                <a:lnTo>
                  <a:pt x="0" y="277591"/>
                </a:lnTo>
                <a:lnTo>
                  <a:pt x="31" y="290470"/>
                </a:lnTo>
                <a:lnTo>
                  <a:pt x="1322" y="301597"/>
                </a:lnTo>
                <a:lnTo>
                  <a:pt x="3452" y="311555"/>
                </a:lnTo>
                <a:lnTo>
                  <a:pt x="6143" y="319464"/>
                </a:lnTo>
                <a:lnTo>
                  <a:pt x="12519" y="331637"/>
                </a:lnTo>
                <a:lnTo>
                  <a:pt x="17267" y="337932"/>
                </a:lnTo>
                <a:lnTo>
                  <a:pt x="22972" y="344668"/>
                </a:lnTo>
                <a:lnTo>
                  <a:pt x="34815" y="357656"/>
                </a:lnTo>
                <a:lnTo>
                  <a:pt x="44312" y="367662"/>
                </a:lnTo>
                <a:lnTo>
                  <a:pt x="56153" y="376342"/>
                </a:lnTo>
                <a:lnTo>
                  <a:pt x="62866" y="380435"/>
                </a:lnTo>
                <a:lnTo>
                  <a:pt x="71152" y="384434"/>
                </a:lnTo>
                <a:lnTo>
                  <a:pt x="80486" y="388369"/>
                </a:lnTo>
                <a:lnTo>
                  <a:pt x="90519" y="392263"/>
                </a:lnTo>
                <a:lnTo>
                  <a:pt x="101017" y="394859"/>
                </a:lnTo>
                <a:lnTo>
                  <a:pt x="111826" y="396590"/>
                </a:lnTo>
                <a:lnTo>
                  <a:pt x="122842" y="397743"/>
                </a:lnTo>
                <a:lnTo>
                  <a:pt x="132726" y="398512"/>
                </a:lnTo>
                <a:lnTo>
                  <a:pt x="141855" y="399025"/>
                </a:lnTo>
                <a:lnTo>
                  <a:pt x="150481" y="399367"/>
                </a:lnTo>
                <a:lnTo>
                  <a:pt x="170226" y="399747"/>
                </a:lnTo>
                <a:lnTo>
                  <a:pt x="180825" y="399848"/>
                </a:lnTo>
                <a:lnTo>
                  <a:pt x="195511" y="398645"/>
                </a:lnTo>
                <a:lnTo>
                  <a:pt x="212922" y="396574"/>
                </a:lnTo>
                <a:lnTo>
                  <a:pt x="232149" y="393923"/>
                </a:lnTo>
                <a:lnTo>
                  <a:pt x="248777" y="390885"/>
                </a:lnTo>
                <a:lnTo>
                  <a:pt x="263673" y="387590"/>
                </a:lnTo>
                <a:lnTo>
                  <a:pt x="277413" y="384124"/>
                </a:lnTo>
                <a:lnTo>
                  <a:pt x="289113" y="380542"/>
                </a:lnTo>
                <a:lnTo>
                  <a:pt x="299453" y="376885"/>
                </a:lnTo>
                <a:lnTo>
                  <a:pt x="308887" y="373177"/>
                </a:lnTo>
                <a:lnTo>
                  <a:pt x="317716" y="368165"/>
                </a:lnTo>
                <a:lnTo>
                  <a:pt x="326142" y="362284"/>
                </a:lnTo>
                <a:lnTo>
                  <a:pt x="334299" y="355822"/>
                </a:lnTo>
                <a:lnTo>
                  <a:pt x="342277" y="348975"/>
                </a:lnTo>
                <a:lnTo>
                  <a:pt x="350136" y="341870"/>
                </a:lnTo>
                <a:lnTo>
                  <a:pt x="357915" y="334594"/>
                </a:lnTo>
                <a:lnTo>
                  <a:pt x="364371" y="327203"/>
                </a:lnTo>
                <a:lnTo>
                  <a:pt x="369945" y="319735"/>
                </a:lnTo>
                <a:lnTo>
                  <a:pt x="374932" y="312217"/>
                </a:lnTo>
                <a:lnTo>
                  <a:pt x="379525" y="304665"/>
                </a:lnTo>
                <a:lnTo>
                  <a:pt x="383859" y="297090"/>
                </a:lnTo>
                <a:lnTo>
                  <a:pt x="388017" y="289500"/>
                </a:lnTo>
                <a:lnTo>
                  <a:pt x="392059" y="280630"/>
                </a:lnTo>
                <a:lnTo>
                  <a:pt x="396024" y="270907"/>
                </a:lnTo>
                <a:lnTo>
                  <a:pt x="399937" y="260615"/>
                </a:lnTo>
                <a:lnTo>
                  <a:pt x="402546" y="251214"/>
                </a:lnTo>
                <a:lnTo>
                  <a:pt x="404285" y="242406"/>
                </a:lnTo>
                <a:lnTo>
                  <a:pt x="405444" y="233994"/>
                </a:lnTo>
                <a:lnTo>
                  <a:pt x="404948" y="224576"/>
                </a:lnTo>
                <a:lnTo>
                  <a:pt x="403346" y="214487"/>
                </a:lnTo>
                <a:lnTo>
                  <a:pt x="401009" y="203952"/>
                </a:lnTo>
                <a:lnTo>
                  <a:pt x="398181" y="194388"/>
                </a:lnTo>
                <a:lnTo>
                  <a:pt x="395025" y="185472"/>
                </a:lnTo>
                <a:lnTo>
                  <a:pt x="391651" y="176988"/>
                </a:lnTo>
                <a:lnTo>
                  <a:pt x="386862" y="167522"/>
                </a:lnTo>
                <a:lnTo>
                  <a:pt x="381129" y="157402"/>
                </a:lnTo>
                <a:lnTo>
                  <a:pt x="374768" y="146845"/>
                </a:lnTo>
                <a:lnTo>
                  <a:pt x="367986" y="137266"/>
                </a:lnTo>
                <a:lnTo>
                  <a:pt x="360925" y="128341"/>
                </a:lnTo>
                <a:lnTo>
                  <a:pt x="353678" y="119851"/>
                </a:lnTo>
                <a:lnTo>
                  <a:pt x="346307" y="111651"/>
                </a:lnTo>
                <a:lnTo>
                  <a:pt x="331343" y="95766"/>
                </a:lnTo>
                <a:lnTo>
                  <a:pt x="321257" y="87974"/>
                </a:lnTo>
                <a:lnTo>
                  <a:pt x="309452" y="80240"/>
                </a:lnTo>
                <a:lnTo>
                  <a:pt x="296502" y="72543"/>
                </a:lnTo>
                <a:lnTo>
                  <a:pt x="278980" y="63602"/>
                </a:lnTo>
                <a:lnTo>
                  <a:pt x="258408" y="53832"/>
                </a:lnTo>
                <a:lnTo>
                  <a:pt x="235803" y="43508"/>
                </a:lnTo>
                <a:lnTo>
                  <a:pt x="216923" y="35355"/>
                </a:lnTo>
                <a:lnTo>
                  <a:pt x="200527" y="28650"/>
                </a:lnTo>
                <a:lnTo>
                  <a:pt x="172148" y="17814"/>
                </a:lnTo>
                <a:lnTo>
                  <a:pt x="146835" y="8764"/>
                </a:lnTo>
                <a:lnTo>
                  <a:pt x="136022" y="5843"/>
                </a:lnTo>
                <a:lnTo>
                  <a:pt x="126272" y="3895"/>
                </a:lnTo>
                <a:lnTo>
                  <a:pt x="117233" y="2597"/>
                </a:lnTo>
                <a:lnTo>
                  <a:pt x="109936" y="1732"/>
                </a:lnTo>
                <a:lnTo>
                  <a:pt x="103802" y="1155"/>
                </a:lnTo>
                <a:lnTo>
                  <a:pt x="877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16"/>
          <p:cNvSpPr/>
          <p:nvPr/>
        </p:nvSpPr>
        <p:spPr>
          <a:xfrm>
            <a:off x="4080509" y="3280409"/>
            <a:ext cx="388621" cy="1"/>
          </a:xfrm>
          <a:custGeom>
            <a:avLst/>
            <a:gdLst/>
            <a:ahLst/>
            <a:cxnLst/>
            <a:rect l="0" t="0" r="0" b="0"/>
            <a:pathLst>
              <a:path w="388621" h="1">
                <a:moveTo>
                  <a:pt x="0" y="0"/>
                </a:move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17"/>
          <p:cNvSpPr/>
          <p:nvPr/>
        </p:nvSpPr>
        <p:spPr>
          <a:xfrm>
            <a:off x="4411979" y="3794759"/>
            <a:ext cx="308612" cy="11431"/>
          </a:xfrm>
          <a:custGeom>
            <a:avLst/>
            <a:gdLst/>
            <a:ahLst/>
            <a:cxnLst/>
            <a:rect l="0" t="0" r="0" b="0"/>
            <a:pathLst>
              <a:path w="308612" h="11431">
                <a:moveTo>
                  <a:pt x="0" y="11430"/>
                </a:moveTo>
                <a:lnTo>
                  <a:pt x="214392" y="11430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18"/>
          <p:cNvSpPr/>
          <p:nvPr/>
        </p:nvSpPr>
        <p:spPr>
          <a:xfrm>
            <a:off x="4857750" y="3612102"/>
            <a:ext cx="251460" cy="331249"/>
          </a:xfrm>
          <a:custGeom>
            <a:avLst/>
            <a:gdLst/>
            <a:ahLst/>
            <a:cxnLst/>
            <a:rect l="0" t="0" r="0" b="0"/>
            <a:pathLst>
              <a:path w="251460" h="331249">
                <a:moveTo>
                  <a:pt x="0" y="34068"/>
                </a:moveTo>
                <a:lnTo>
                  <a:pt x="12135" y="21932"/>
                </a:lnTo>
                <a:lnTo>
                  <a:pt x="18250" y="17087"/>
                </a:lnTo>
                <a:lnTo>
                  <a:pt x="24867" y="12587"/>
                </a:lnTo>
                <a:lnTo>
                  <a:pt x="31817" y="8317"/>
                </a:lnTo>
                <a:lnTo>
                  <a:pt x="37722" y="5471"/>
                </a:lnTo>
                <a:lnTo>
                  <a:pt x="42927" y="3573"/>
                </a:lnTo>
                <a:lnTo>
                  <a:pt x="47668" y="2308"/>
                </a:lnTo>
                <a:lnTo>
                  <a:pt x="55909" y="1464"/>
                </a:lnTo>
                <a:lnTo>
                  <a:pt x="66482" y="902"/>
                </a:lnTo>
                <a:lnTo>
                  <a:pt x="98862" y="110"/>
                </a:lnTo>
                <a:lnTo>
                  <a:pt x="107817" y="0"/>
                </a:lnTo>
                <a:lnTo>
                  <a:pt x="120138" y="1196"/>
                </a:lnTo>
                <a:lnTo>
                  <a:pt x="134702" y="3263"/>
                </a:lnTo>
                <a:lnTo>
                  <a:pt x="150761" y="5911"/>
                </a:lnTo>
                <a:lnTo>
                  <a:pt x="166547" y="8946"/>
                </a:lnTo>
                <a:lnTo>
                  <a:pt x="219424" y="20584"/>
                </a:lnTo>
                <a:lnTo>
                  <a:pt x="223753" y="22538"/>
                </a:lnTo>
                <a:lnTo>
                  <a:pt x="227908" y="25111"/>
                </a:lnTo>
                <a:lnTo>
                  <a:pt x="231949" y="28097"/>
                </a:lnTo>
                <a:lnTo>
                  <a:pt x="234643" y="31357"/>
                </a:lnTo>
                <a:lnTo>
                  <a:pt x="236438" y="34800"/>
                </a:lnTo>
                <a:lnTo>
                  <a:pt x="237635" y="38366"/>
                </a:lnTo>
                <a:lnTo>
                  <a:pt x="235893" y="43283"/>
                </a:lnTo>
                <a:lnTo>
                  <a:pt x="232192" y="49102"/>
                </a:lnTo>
                <a:lnTo>
                  <a:pt x="227185" y="55520"/>
                </a:lnTo>
                <a:lnTo>
                  <a:pt x="221306" y="62339"/>
                </a:lnTo>
                <a:lnTo>
                  <a:pt x="214847" y="69425"/>
                </a:lnTo>
                <a:lnTo>
                  <a:pt x="208002" y="76689"/>
                </a:lnTo>
                <a:lnTo>
                  <a:pt x="195817" y="86612"/>
                </a:lnTo>
                <a:lnTo>
                  <a:pt x="180075" y="98307"/>
                </a:lnTo>
                <a:lnTo>
                  <a:pt x="161960" y="111184"/>
                </a:lnTo>
                <a:lnTo>
                  <a:pt x="147343" y="121038"/>
                </a:lnTo>
                <a:lnTo>
                  <a:pt x="135059" y="128878"/>
                </a:lnTo>
                <a:lnTo>
                  <a:pt x="124329" y="135374"/>
                </a:lnTo>
                <a:lnTo>
                  <a:pt x="110826" y="146055"/>
                </a:lnTo>
                <a:lnTo>
                  <a:pt x="95474" y="159526"/>
                </a:lnTo>
                <a:lnTo>
                  <a:pt x="57075" y="195277"/>
                </a:lnTo>
                <a:lnTo>
                  <a:pt x="32723" y="218735"/>
                </a:lnTo>
                <a:lnTo>
                  <a:pt x="28165" y="224489"/>
                </a:lnTo>
                <a:lnTo>
                  <a:pt x="23857" y="230865"/>
                </a:lnTo>
                <a:lnTo>
                  <a:pt x="19714" y="237656"/>
                </a:lnTo>
                <a:lnTo>
                  <a:pt x="16953" y="243453"/>
                </a:lnTo>
                <a:lnTo>
                  <a:pt x="13884" y="253281"/>
                </a:lnTo>
                <a:lnTo>
                  <a:pt x="12520" y="261883"/>
                </a:lnTo>
                <a:lnTo>
                  <a:pt x="12157" y="265954"/>
                </a:lnTo>
                <a:lnTo>
                  <a:pt x="13184" y="269938"/>
                </a:lnTo>
                <a:lnTo>
                  <a:pt x="17713" y="277752"/>
                </a:lnTo>
                <a:lnTo>
                  <a:pt x="23959" y="285459"/>
                </a:lnTo>
                <a:lnTo>
                  <a:pt x="27402" y="289292"/>
                </a:lnTo>
                <a:lnTo>
                  <a:pt x="34778" y="293117"/>
                </a:lnTo>
                <a:lnTo>
                  <a:pt x="44775" y="296937"/>
                </a:lnTo>
                <a:lnTo>
                  <a:pt x="109456" y="318261"/>
                </a:lnTo>
                <a:lnTo>
                  <a:pt x="128851" y="322590"/>
                </a:lnTo>
                <a:lnTo>
                  <a:pt x="148130" y="325476"/>
                </a:lnTo>
                <a:lnTo>
                  <a:pt x="251459" y="331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19"/>
          <p:cNvSpPr/>
          <p:nvPr/>
        </p:nvSpPr>
        <p:spPr>
          <a:xfrm>
            <a:off x="5214185" y="3669029"/>
            <a:ext cx="213218" cy="216412"/>
          </a:xfrm>
          <a:custGeom>
            <a:avLst/>
            <a:gdLst/>
            <a:ahLst/>
            <a:cxnLst/>
            <a:rect l="0" t="0" r="0" b="0"/>
            <a:pathLst>
              <a:path w="213218" h="216412">
                <a:moveTo>
                  <a:pt x="89335" y="0"/>
                </a:moveTo>
                <a:lnTo>
                  <a:pt x="73426" y="31818"/>
                </a:lnTo>
                <a:lnTo>
                  <a:pt x="68568" y="38993"/>
                </a:lnTo>
                <a:lnTo>
                  <a:pt x="62790" y="46315"/>
                </a:lnTo>
                <a:lnTo>
                  <a:pt x="56399" y="53737"/>
                </a:lnTo>
                <a:lnTo>
                  <a:pt x="48327" y="62495"/>
                </a:lnTo>
                <a:lnTo>
                  <a:pt x="29199" y="82386"/>
                </a:lnTo>
                <a:lnTo>
                  <a:pt x="22574" y="90484"/>
                </a:lnTo>
                <a:lnTo>
                  <a:pt x="18158" y="97153"/>
                </a:lnTo>
                <a:lnTo>
                  <a:pt x="15213" y="102869"/>
                </a:lnTo>
                <a:lnTo>
                  <a:pt x="11980" y="110489"/>
                </a:lnTo>
                <a:lnTo>
                  <a:pt x="8555" y="119380"/>
                </a:lnTo>
                <a:lnTo>
                  <a:pt x="5002" y="129116"/>
                </a:lnTo>
                <a:lnTo>
                  <a:pt x="2633" y="136878"/>
                </a:lnTo>
                <a:lnTo>
                  <a:pt x="1054" y="143322"/>
                </a:lnTo>
                <a:lnTo>
                  <a:pt x="0" y="148888"/>
                </a:lnTo>
                <a:lnTo>
                  <a:pt x="1838" y="156409"/>
                </a:lnTo>
                <a:lnTo>
                  <a:pt x="5604" y="165233"/>
                </a:lnTo>
                <a:lnTo>
                  <a:pt x="10654" y="174925"/>
                </a:lnTo>
                <a:lnTo>
                  <a:pt x="15291" y="182657"/>
                </a:lnTo>
                <a:lnTo>
                  <a:pt x="19652" y="189082"/>
                </a:lnTo>
                <a:lnTo>
                  <a:pt x="23830" y="194634"/>
                </a:lnTo>
                <a:lnTo>
                  <a:pt x="27884" y="199606"/>
                </a:lnTo>
                <a:lnTo>
                  <a:pt x="31858" y="204191"/>
                </a:lnTo>
                <a:lnTo>
                  <a:pt x="35777" y="208518"/>
                </a:lnTo>
                <a:lnTo>
                  <a:pt x="43470" y="211402"/>
                </a:lnTo>
                <a:lnTo>
                  <a:pt x="53678" y="213325"/>
                </a:lnTo>
                <a:lnTo>
                  <a:pt x="65564" y="214607"/>
                </a:lnTo>
                <a:lnTo>
                  <a:pt x="77297" y="215461"/>
                </a:lnTo>
                <a:lnTo>
                  <a:pt x="88930" y="216031"/>
                </a:lnTo>
                <a:lnTo>
                  <a:pt x="100494" y="216411"/>
                </a:lnTo>
                <a:lnTo>
                  <a:pt x="110745" y="215394"/>
                </a:lnTo>
                <a:lnTo>
                  <a:pt x="120118" y="213446"/>
                </a:lnTo>
                <a:lnTo>
                  <a:pt x="128907" y="210878"/>
                </a:lnTo>
                <a:lnTo>
                  <a:pt x="137306" y="207895"/>
                </a:lnTo>
                <a:lnTo>
                  <a:pt x="145445" y="204637"/>
                </a:lnTo>
                <a:lnTo>
                  <a:pt x="153412" y="201195"/>
                </a:lnTo>
                <a:lnTo>
                  <a:pt x="161263" y="198900"/>
                </a:lnTo>
                <a:lnTo>
                  <a:pt x="169037" y="197370"/>
                </a:lnTo>
                <a:lnTo>
                  <a:pt x="176759" y="196350"/>
                </a:lnTo>
                <a:lnTo>
                  <a:pt x="183178" y="194401"/>
                </a:lnTo>
                <a:lnTo>
                  <a:pt x="188727" y="191830"/>
                </a:lnTo>
                <a:lnTo>
                  <a:pt x="193696" y="188847"/>
                </a:lnTo>
                <a:lnTo>
                  <a:pt x="197009" y="185588"/>
                </a:lnTo>
                <a:lnTo>
                  <a:pt x="199217" y="182146"/>
                </a:lnTo>
                <a:lnTo>
                  <a:pt x="200690" y="178581"/>
                </a:lnTo>
                <a:lnTo>
                  <a:pt x="202941" y="173664"/>
                </a:lnTo>
                <a:lnTo>
                  <a:pt x="208830" y="161427"/>
                </a:lnTo>
                <a:lnTo>
                  <a:pt x="210908" y="153338"/>
                </a:lnTo>
                <a:lnTo>
                  <a:pt x="212293" y="144136"/>
                </a:lnTo>
                <a:lnTo>
                  <a:pt x="213217" y="134191"/>
                </a:lnTo>
                <a:lnTo>
                  <a:pt x="211293" y="123751"/>
                </a:lnTo>
                <a:lnTo>
                  <a:pt x="207470" y="112980"/>
                </a:lnTo>
                <a:lnTo>
                  <a:pt x="202382" y="101990"/>
                </a:lnTo>
                <a:lnTo>
                  <a:pt x="197719" y="93394"/>
                </a:lnTo>
                <a:lnTo>
                  <a:pt x="193341" y="86393"/>
                </a:lnTo>
                <a:lnTo>
                  <a:pt x="189153" y="80455"/>
                </a:lnTo>
                <a:lnTo>
                  <a:pt x="183820" y="75227"/>
                </a:lnTo>
                <a:lnTo>
                  <a:pt x="177725" y="70471"/>
                </a:lnTo>
                <a:lnTo>
                  <a:pt x="143625" y="47646"/>
                </a:lnTo>
                <a:lnTo>
                  <a:pt x="135688" y="43194"/>
                </a:lnTo>
                <a:lnTo>
                  <a:pt x="129127" y="40227"/>
                </a:lnTo>
                <a:lnTo>
                  <a:pt x="123483" y="38248"/>
                </a:lnTo>
                <a:lnTo>
                  <a:pt x="118450" y="36929"/>
                </a:lnTo>
                <a:lnTo>
                  <a:pt x="113825" y="36049"/>
                </a:lnTo>
                <a:lnTo>
                  <a:pt x="89335" y="34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20"/>
          <p:cNvSpPr/>
          <p:nvPr/>
        </p:nvSpPr>
        <p:spPr>
          <a:xfrm>
            <a:off x="1634490" y="3909059"/>
            <a:ext cx="445771" cy="34152"/>
          </a:xfrm>
          <a:custGeom>
            <a:avLst/>
            <a:gdLst/>
            <a:ahLst/>
            <a:cxnLst/>
            <a:rect l="0" t="0" r="0" b="0"/>
            <a:pathLst>
              <a:path w="445771" h="34152">
                <a:moveTo>
                  <a:pt x="0" y="22861"/>
                </a:moveTo>
                <a:lnTo>
                  <a:pt x="0" y="28928"/>
                </a:lnTo>
                <a:lnTo>
                  <a:pt x="2540" y="30716"/>
                </a:lnTo>
                <a:lnTo>
                  <a:pt x="6773" y="31907"/>
                </a:lnTo>
                <a:lnTo>
                  <a:pt x="12135" y="32701"/>
                </a:lnTo>
                <a:lnTo>
                  <a:pt x="19520" y="33231"/>
                </a:lnTo>
                <a:lnTo>
                  <a:pt x="28253" y="33584"/>
                </a:lnTo>
                <a:lnTo>
                  <a:pt x="50657" y="33977"/>
                </a:lnTo>
                <a:lnTo>
                  <a:pt x="81781" y="34151"/>
                </a:lnTo>
                <a:lnTo>
                  <a:pt x="105320" y="32927"/>
                </a:lnTo>
                <a:lnTo>
                  <a:pt x="165342" y="28181"/>
                </a:lnTo>
                <a:lnTo>
                  <a:pt x="196588" y="26408"/>
                </a:lnTo>
                <a:lnTo>
                  <a:pt x="258399" y="24437"/>
                </a:lnTo>
                <a:lnTo>
                  <a:pt x="319979" y="23328"/>
                </a:lnTo>
                <a:lnTo>
                  <a:pt x="342859" y="21902"/>
                </a:lnTo>
                <a:lnTo>
                  <a:pt x="398762" y="16931"/>
                </a:lnTo>
                <a:lnTo>
                  <a:pt x="416971" y="13827"/>
                </a:lnTo>
                <a:lnTo>
                  <a:pt x="427840" y="10488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21"/>
          <p:cNvSpPr/>
          <p:nvPr/>
        </p:nvSpPr>
        <p:spPr>
          <a:xfrm>
            <a:off x="2155319" y="3760470"/>
            <a:ext cx="393571" cy="475084"/>
          </a:xfrm>
          <a:custGeom>
            <a:avLst/>
            <a:gdLst/>
            <a:ahLst/>
            <a:cxnLst/>
            <a:rect l="0" t="0" r="0" b="0"/>
            <a:pathLst>
              <a:path w="393571" h="475084">
                <a:moveTo>
                  <a:pt x="39241" y="0"/>
                </a:moveTo>
                <a:lnTo>
                  <a:pt x="125855" y="0"/>
                </a:lnTo>
                <a:lnTo>
                  <a:pt x="133813" y="1269"/>
                </a:lnTo>
                <a:lnTo>
                  <a:pt x="141659" y="3386"/>
                </a:lnTo>
                <a:lnTo>
                  <a:pt x="149430" y="6067"/>
                </a:lnTo>
                <a:lnTo>
                  <a:pt x="157150" y="9125"/>
                </a:lnTo>
                <a:lnTo>
                  <a:pt x="164837" y="12433"/>
                </a:lnTo>
                <a:lnTo>
                  <a:pt x="172501" y="15909"/>
                </a:lnTo>
                <a:lnTo>
                  <a:pt x="182691" y="19495"/>
                </a:lnTo>
                <a:lnTo>
                  <a:pt x="194564" y="23157"/>
                </a:lnTo>
                <a:lnTo>
                  <a:pt x="207560" y="26868"/>
                </a:lnTo>
                <a:lnTo>
                  <a:pt x="220033" y="31881"/>
                </a:lnTo>
                <a:lnTo>
                  <a:pt x="232159" y="37764"/>
                </a:lnTo>
                <a:lnTo>
                  <a:pt x="244053" y="44226"/>
                </a:lnTo>
                <a:lnTo>
                  <a:pt x="253252" y="49804"/>
                </a:lnTo>
                <a:lnTo>
                  <a:pt x="260655" y="54792"/>
                </a:lnTo>
                <a:lnTo>
                  <a:pt x="272267" y="63722"/>
                </a:lnTo>
                <a:lnTo>
                  <a:pt x="281661" y="71924"/>
                </a:lnTo>
                <a:lnTo>
                  <a:pt x="284674" y="78429"/>
                </a:lnTo>
                <a:lnTo>
                  <a:pt x="286683" y="86576"/>
                </a:lnTo>
                <a:lnTo>
                  <a:pt x="288022" y="95817"/>
                </a:lnTo>
                <a:lnTo>
                  <a:pt x="288915" y="104518"/>
                </a:lnTo>
                <a:lnTo>
                  <a:pt x="289510" y="112859"/>
                </a:lnTo>
                <a:lnTo>
                  <a:pt x="289907" y="120958"/>
                </a:lnTo>
                <a:lnTo>
                  <a:pt x="288901" y="128899"/>
                </a:lnTo>
                <a:lnTo>
                  <a:pt x="286961" y="136732"/>
                </a:lnTo>
                <a:lnTo>
                  <a:pt x="284398" y="144495"/>
                </a:lnTo>
                <a:lnTo>
                  <a:pt x="280149" y="152210"/>
                </a:lnTo>
                <a:lnTo>
                  <a:pt x="274776" y="159893"/>
                </a:lnTo>
                <a:lnTo>
                  <a:pt x="268654" y="167555"/>
                </a:lnTo>
                <a:lnTo>
                  <a:pt x="263303" y="175203"/>
                </a:lnTo>
                <a:lnTo>
                  <a:pt x="258466" y="182842"/>
                </a:lnTo>
                <a:lnTo>
                  <a:pt x="253971" y="190474"/>
                </a:lnTo>
                <a:lnTo>
                  <a:pt x="247164" y="198103"/>
                </a:lnTo>
                <a:lnTo>
                  <a:pt x="238816" y="205728"/>
                </a:lnTo>
                <a:lnTo>
                  <a:pt x="229441" y="213352"/>
                </a:lnTo>
                <a:lnTo>
                  <a:pt x="220651" y="220974"/>
                </a:lnTo>
                <a:lnTo>
                  <a:pt x="212251" y="228596"/>
                </a:lnTo>
                <a:lnTo>
                  <a:pt x="204111" y="236217"/>
                </a:lnTo>
                <a:lnTo>
                  <a:pt x="194874" y="243838"/>
                </a:lnTo>
                <a:lnTo>
                  <a:pt x="184906" y="251458"/>
                </a:lnTo>
                <a:lnTo>
                  <a:pt x="174451" y="259079"/>
                </a:lnTo>
                <a:lnTo>
                  <a:pt x="88467" y="318660"/>
                </a:lnTo>
                <a:lnTo>
                  <a:pt x="72058" y="330550"/>
                </a:lnTo>
                <a:lnTo>
                  <a:pt x="59849" y="341016"/>
                </a:lnTo>
                <a:lnTo>
                  <a:pt x="50439" y="350534"/>
                </a:lnTo>
                <a:lnTo>
                  <a:pt x="42897" y="359419"/>
                </a:lnTo>
                <a:lnTo>
                  <a:pt x="36598" y="367883"/>
                </a:lnTo>
                <a:lnTo>
                  <a:pt x="31129" y="376065"/>
                </a:lnTo>
                <a:lnTo>
                  <a:pt x="21665" y="390659"/>
                </a:lnTo>
                <a:lnTo>
                  <a:pt x="13226" y="401379"/>
                </a:lnTo>
                <a:lnTo>
                  <a:pt x="1335" y="414555"/>
                </a:lnTo>
                <a:lnTo>
                  <a:pt x="0" y="418610"/>
                </a:lnTo>
                <a:lnTo>
                  <a:pt x="380" y="422583"/>
                </a:lnTo>
                <a:lnTo>
                  <a:pt x="2919" y="430384"/>
                </a:lnTo>
                <a:lnTo>
                  <a:pt x="4349" y="441916"/>
                </a:lnTo>
                <a:lnTo>
                  <a:pt x="4683" y="449561"/>
                </a:lnTo>
                <a:lnTo>
                  <a:pt x="7312" y="453377"/>
                </a:lnTo>
                <a:lnTo>
                  <a:pt x="17007" y="461004"/>
                </a:lnTo>
                <a:lnTo>
                  <a:pt x="24609" y="466370"/>
                </a:lnTo>
                <a:lnTo>
                  <a:pt x="36548" y="467625"/>
                </a:lnTo>
                <a:lnTo>
                  <a:pt x="45065" y="467960"/>
                </a:lnTo>
                <a:lnTo>
                  <a:pt x="57094" y="469453"/>
                </a:lnTo>
                <a:lnTo>
                  <a:pt x="71463" y="471718"/>
                </a:lnTo>
                <a:lnTo>
                  <a:pt x="87392" y="474499"/>
                </a:lnTo>
                <a:lnTo>
                  <a:pt x="119602" y="475083"/>
                </a:lnTo>
                <a:lnTo>
                  <a:pt x="162665" y="474201"/>
                </a:lnTo>
                <a:lnTo>
                  <a:pt x="285784" y="470280"/>
                </a:lnTo>
                <a:lnTo>
                  <a:pt x="314093" y="469730"/>
                </a:lnTo>
                <a:lnTo>
                  <a:pt x="335505" y="468093"/>
                </a:lnTo>
                <a:lnTo>
                  <a:pt x="352320" y="465732"/>
                </a:lnTo>
                <a:lnTo>
                  <a:pt x="393570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22"/>
          <p:cNvSpPr/>
          <p:nvPr/>
        </p:nvSpPr>
        <p:spPr>
          <a:xfrm>
            <a:off x="2642641" y="3849866"/>
            <a:ext cx="402403" cy="331719"/>
          </a:xfrm>
          <a:custGeom>
            <a:avLst/>
            <a:gdLst/>
            <a:ahLst/>
            <a:cxnLst/>
            <a:rect l="0" t="0" r="0" b="0"/>
            <a:pathLst>
              <a:path w="402403" h="331719">
                <a:moveTo>
                  <a:pt x="100559" y="24904"/>
                </a:moveTo>
                <a:lnTo>
                  <a:pt x="107144" y="18318"/>
                </a:lnTo>
                <a:lnTo>
                  <a:pt x="46520" y="78942"/>
                </a:lnTo>
                <a:lnTo>
                  <a:pt x="40403" y="86329"/>
                </a:lnTo>
                <a:lnTo>
                  <a:pt x="35055" y="93794"/>
                </a:lnTo>
                <a:lnTo>
                  <a:pt x="30219" y="101311"/>
                </a:lnTo>
                <a:lnTo>
                  <a:pt x="25726" y="107592"/>
                </a:lnTo>
                <a:lnTo>
                  <a:pt x="17346" y="117957"/>
                </a:lnTo>
                <a:lnTo>
                  <a:pt x="13334" y="123769"/>
                </a:lnTo>
                <a:lnTo>
                  <a:pt x="9389" y="130184"/>
                </a:lnTo>
                <a:lnTo>
                  <a:pt x="5489" y="137000"/>
                </a:lnTo>
                <a:lnTo>
                  <a:pt x="2888" y="149165"/>
                </a:lnTo>
                <a:lnTo>
                  <a:pt x="1155" y="164894"/>
                </a:lnTo>
                <a:lnTo>
                  <a:pt x="0" y="183001"/>
                </a:lnTo>
                <a:lnTo>
                  <a:pt x="499" y="200152"/>
                </a:lnTo>
                <a:lnTo>
                  <a:pt x="2102" y="216666"/>
                </a:lnTo>
                <a:lnTo>
                  <a:pt x="4441" y="232755"/>
                </a:lnTo>
                <a:lnTo>
                  <a:pt x="8540" y="246021"/>
                </a:lnTo>
                <a:lnTo>
                  <a:pt x="13813" y="257405"/>
                </a:lnTo>
                <a:lnTo>
                  <a:pt x="19868" y="267535"/>
                </a:lnTo>
                <a:lnTo>
                  <a:pt x="25175" y="275558"/>
                </a:lnTo>
                <a:lnTo>
                  <a:pt x="29983" y="282176"/>
                </a:lnTo>
                <a:lnTo>
                  <a:pt x="34458" y="287858"/>
                </a:lnTo>
                <a:lnTo>
                  <a:pt x="41252" y="292917"/>
                </a:lnTo>
                <a:lnTo>
                  <a:pt x="49591" y="297559"/>
                </a:lnTo>
                <a:lnTo>
                  <a:pt x="76144" y="310160"/>
                </a:lnTo>
                <a:lnTo>
                  <a:pt x="84282" y="314135"/>
                </a:lnTo>
                <a:lnTo>
                  <a:pt x="92248" y="316784"/>
                </a:lnTo>
                <a:lnTo>
                  <a:pt x="100098" y="318551"/>
                </a:lnTo>
                <a:lnTo>
                  <a:pt x="107871" y="319728"/>
                </a:lnTo>
                <a:lnTo>
                  <a:pt x="115594" y="321784"/>
                </a:lnTo>
                <a:lnTo>
                  <a:pt x="123282" y="324423"/>
                </a:lnTo>
                <a:lnTo>
                  <a:pt x="130948" y="327453"/>
                </a:lnTo>
                <a:lnTo>
                  <a:pt x="139868" y="329473"/>
                </a:lnTo>
                <a:lnTo>
                  <a:pt x="149625" y="330820"/>
                </a:lnTo>
                <a:lnTo>
                  <a:pt x="159939" y="331718"/>
                </a:lnTo>
                <a:lnTo>
                  <a:pt x="173166" y="331047"/>
                </a:lnTo>
                <a:lnTo>
                  <a:pt x="188333" y="329329"/>
                </a:lnTo>
                <a:lnTo>
                  <a:pt x="204795" y="326914"/>
                </a:lnTo>
                <a:lnTo>
                  <a:pt x="219580" y="324034"/>
                </a:lnTo>
                <a:lnTo>
                  <a:pt x="233246" y="320844"/>
                </a:lnTo>
                <a:lnTo>
                  <a:pt x="246167" y="317447"/>
                </a:lnTo>
                <a:lnTo>
                  <a:pt x="257321" y="315182"/>
                </a:lnTo>
                <a:lnTo>
                  <a:pt x="267297" y="313673"/>
                </a:lnTo>
                <a:lnTo>
                  <a:pt x="276487" y="312666"/>
                </a:lnTo>
                <a:lnTo>
                  <a:pt x="285154" y="309455"/>
                </a:lnTo>
                <a:lnTo>
                  <a:pt x="293472" y="304775"/>
                </a:lnTo>
                <a:lnTo>
                  <a:pt x="301558" y="299114"/>
                </a:lnTo>
                <a:lnTo>
                  <a:pt x="313298" y="291531"/>
                </a:lnTo>
                <a:lnTo>
                  <a:pt x="343276" y="272945"/>
                </a:lnTo>
                <a:lnTo>
                  <a:pt x="355080" y="263924"/>
                </a:lnTo>
                <a:lnTo>
                  <a:pt x="364220" y="255371"/>
                </a:lnTo>
                <a:lnTo>
                  <a:pt x="371583" y="247128"/>
                </a:lnTo>
                <a:lnTo>
                  <a:pt x="377761" y="237824"/>
                </a:lnTo>
                <a:lnTo>
                  <a:pt x="383150" y="227810"/>
                </a:lnTo>
                <a:lnTo>
                  <a:pt x="388013" y="217324"/>
                </a:lnTo>
                <a:lnTo>
                  <a:pt x="392525" y="205254"/>
                </a:lnTo>
                <a:lnTo>
                  <a:pt x="396803" y="192127"/>
                </a:lnTo>
                <a:lnTo>
                  <a:pt x="400925" y="178296"/>
                </a:lnTo>
                <a:lnTo>
                  <a:pt x="402402" y="167805"/>
                </a:lnTo>
                <a:lnTo>
                  <a:pt x="402118" y="159541"/>
                </a:lnTo>
                <a:lnTo>
                  <a:pt x="400658" y="152762"/>
                </a:lnTo>
                <a:lnTo>
                  <a:pt x="398415" y="145702"/>
                </a:lnTo>
                <a:lnTo>
                  <a:pt x="395649" y="138456"/>
                </a:lnTo>
                <a:lnTo>
                  <a:pt x="392536" y="131085"/>
                </a:lnTo>
                <a:lnTo>
                  <a:pt x="387920" y="123631"/>
                </a:lnTo>
                <a:lnTo>
                  <a:pt x="382303" y="116122"/>
                </a:lnTo>
                <a:lnTo>
                  <a:pt x="376018" y="108576"/>
                </a:lnTo>
                <a:lnTo>
                  <a:pt x="369288" y="102275"/>
                </a:lnTo>
                <a:lnTo>
                  <a:pt x="362262" y="96805"/>
                </a:lnTo>
                <a:lnTo>
                  <a:pt x="355037" y="91887"/>
                </a:lnTo>
                <a:lnTo>
                  <a:pt x="347681" y="86069"/>
                </a:lnTo>
                <a:lnTo>
                  <a:pt x="340237" y="79651"/>
                </a:lnTo>
                <a:lnTo>
                  <a:pt x="332734" y="72832"/>
                </a:lnTo>
                <a:lnTo>
                  <a:pt x="323922" y="67016"/>
                </a:lnTo>
                <a:lnTo>
                  <a:pt x="314238" y="61868"/>
                </a:lnTo>
                <a:lnTo>
                  <a:pt x="303971" y="57167"/>
                </a:lnTo>
                <a:lnTo>
                  <a:pt x="294587" y="51492"/>
                </a:lnTo>
                <a:lnTo>
                  <a:pt x="285791" y="45169"/>
                </a:lnTo>
                <a:lnTo>
                  <a:pt x="277387" y="38414"/>
                </a:lnTo>
                <a:lnTo>
                  <a:pt x="265434" y="32640"/>
                </a:lnTo>
                <a:lnTo>
                  <a:pt x="251116" y="27522"/>
                </a:lnTo>
                <a:lnTo>
                  <a:pt x="235220" y="22839"/>
                </a:lnTo>
                <a:lnTo>
                  <a:pt x="176441" y="4113"/>
                </a:lnTo>
                <a:lnTo>
                  <a:pt x="161307" y="883"/>
                </a:lnTo>
                <a:lnTo>
                  <a:pt x="149948" y="0"/>
                </a:lnTo>
                <a:lnTo>
                  <a:pt x="111989" y="20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23"/>
          <p:cNvSpPr/>
          <p:nvPr/>
        </p:nvSpPr>
        <p:spPr>
          <a:xfrm>
            <a:off x="1885950" y="4846319"/>
            <a:ext cx="617221" cy="434341"/>
          </a:xfrm>
          <a:custGeom>
            <a:avLst/>
            <a:gdLst/>
            <a:ahLst/>
            <a:cxnLst/>
            <a:rect l="0" t="0" r="0" b="0"/>
            <a:pathLst>
              <a:path w="617221" h="434341">
                <a:moveTo>
                  <a:pt x="0" y="0"/>
                </a:moveTo>
                <a:lnTo>
                  <a:pt x="6067" y="12136"/>
                </a:lnTo>
                <a:lnTo>
                  <a:pt x="12433" y="21481"/>
                </a:lnTo>
                <a:lnTo>
                  <a:pt x="22036" y="32407"/>
                </a:lnTo>
                <a:lnTo>
                  <a:pt x="39004" y="49963"/>
                </a:lnTo>
                <a:lnTo>
                  <a:pt x="48862" y="58709"/>
                </a:lnTo>
                <a:lnTo>
                  <a:pt x="59245" y="67079"/>
                </a:lnTo>
                <a:lnTo>
                  <a:pt x="69976" y="75200"/>
                </a:lnTo>
                <a:lnTo>
                  <a:pt x="79671" y="83154"/>
                </a:lnTo>
                <a:lnTo>
                  <a:pt x="88674" y="90996"/>
                </a:lnTo>
                <a:lnTo>
                  <a:pt x="97216" y="98764"/>
                </a:lnTo>
                <a:lnTo>
                  <a:pt x="116867" y="117555"/>
                </a:lnTo>
                <a:lnTo>
                  <a:pt x="127441" y="127901"/>
                </a:lnTo>
                <a:lnTo>
                  <a:pt x="138301" y="137337"/>
                </a:lnTo>
                <a:lnTo>
                  <a:pt x="149350" y="146168"/>
                </a:lnTo>
                <a:lnTo>
                  <a:pt x="160527" y="154595"/>
                </a:lnTo>
                <a:lnTo>
                  <a:pt x="178138" y="166564"/>
                </a:lnTo>
                <a:lnTo>
                  <a:pt x="246386" y="211207"/>
                </a:lnTo>
                <a:lnTo>
                  <a:pt x="283918" y="237380"/>
                </a:lnTo>
                <a:lnTo>
                  <a:pt x="333608" y="273535"/>
                </a:lnTo>
                <a:lnTo>
                  <a:pt x="349405" y="283957"/>
                </a:lnTo>
                <a:lnTo>
                  <a:pt x="365017" y="293445"/>
                </a:lnTo>
                <a:lnTo>
                  <a:pt x="380504" y="302310"/>
                </a:lnTo>
                <a:lnTo>
                  <a:pt x="394639" y="312030"/>
                </a:lnTo>
                <a:lnTo>
                  <a:pt x="407873" y="322320"/>
                </a:lnTo>
                <a:lnTo>
                  <a:pt x="420505" y="332990"/>
                </a:lnTo>
                <a:lnTo>
                  <a:pt x="432737" y="342644"/>
                </a:lnTo>
                <a:lnTo>
                  <a:pt x="444701" y="351619"/>
                </a:lnTo>
                <a:lnTo>
                  <a:pt x="456487" y="360143"/>
                </a:lnTo>
                <a:lnTo>
                  <a:pt x="468155" y="367095"/>
                </a:lnTo>
                <a:lnTo>
                  <a:pt x="479743" y="373000"/>
                </a:lnTo>
                <a:lnTo>
                  <a:pt x="491279" y="378207"/>
                </a:lnTo>
                <a:lnTo>
                  <a:pt x="505319" y="385488"/>
                </a:lnTo>
                <a:lnTo>
                  <a:pt x="537853" y="403738"/>
                </a:lnTo>
                <a:lnTo>
                  <a:pt x="552878" y="411399"/>
                </a:lnTo>
                <a:lnTo>
                  <a:pt x="566705" y="417776"/>
                </a:lnTo>
                <a:lnTo>
                  <a:pt x="579733" y="423298"/>
                </a:lnTo>
                <a:lnTo>
                  <a:pt x="597596" y="429433"/>
                </a:lnTo>
                <a:lnTo>
                  <a:pt x="61722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24"/>
          <p:cNvSpPr/>
          <p:nvPr/>
        </p:nvSpPr>
        <p:spPr>
          <a:xfrm>
            <a:off x="1910190" y="4834889"/>
            <a:ext cx="387241" cy="468631"/>
          </a:xfrm>
          <a:custGeom>
            <a:avLst/>
            <a:gdLst/>
            <a:ahLst/>
            <a:cxnLst/>
            <a:rect l="0" t="0" r="0" b="0"/>
            <a:pathLst>
              <a:path w="387241" h="468631">
                <a:moveTo>
                  <a:pt x="387240" y="0"/>
                </a:moveTo>
                <a:lnTo>
                  <a:pt x="381172" y="18204"/>
                </a:lnTo>
                <a:lnTo>
                  <a:pt x="374806" y="30527"/>
                </a:lnTo>
                <a:lnTo>
                  <a:pt x="367744" y="41508"/>
                </a:lnTo>
                <a:lnTo>
                  <a:pt x="360371" y="54855"/>
                </a:lnTo>
                <a:lnTo>
                  <a:pt x="349475" y="69253"/>
                </a:lnTo>
                <a:lnTo>
                  <a:pt x="282971" y="146045"/>
                </a:lnTo>
                <a:lnTo>
                  <a:pt x="260041" y="171166"/>
                </a:lnTo>
                <a:lnTo>
                  <a:pt x="237997" y="194184"/>
                </a:lnTo>
                <a:lnTo>
                  <a:pt x="226785" y="205656"/>
                </a:lnTo>
                <a:lnTo>
                  <a:pt x="216770" y="217114"/>
                </a:lnTo>
                <a:lnTo>
                  <a:pt x="207553" y="228563"/>
                </a:lnTo>
                <a:lnTo>
                  <a:pt x="198869" y="240005"/>
                </a:lnTo>
                <a:lnTo>
                  <a:pt x="189269" y="251443"/>
                </a:lnTo>
                <a:lnTo>
                  <a:pt x="179059" y="262879"/>
                </a:lnTo>
                <a:lnTo>
                  <a:pt x="168443" y="274313"/>
                </a:lnTo>
                <a:lnTo>
                  <a:pt x="109588" y="334479"/>
                </a:lnTo>
                <a:lnTo>
                  <a:pt x="9106" y="435280"/>
                </a:lnTo>
                <a:lnTo>
                  <a:pt x="5610" y="440047"/>
                </a:lnTo>
                <a:lnTo>
                  <a:pt x="1727" y="448730"/>
                </a:lnTo>
                <a:lnTo>
                  <a:pt x="0" y="456823"/>
                </a:lnTo>
                <a:lnTo>
                  <a:pt x="10050" y="468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25"/>
          <p:cNvSpPr/>
          <p:nvPr/>
        </p:nvSpPr>
        <p:spPr>
          <a:xfrm>
            <a:off x="2514600" y="5006339"/>
            <a:ext cx="388621" cy="34291"/>
          </a:xfrm>
          <a:custGeom>
            <a:avLst/>
            <a:gdLst/>
            <a:ahLst/>
            <a:cxnLst/>
            <a:rect l="0" t="0" r="0" b="0"/>
            <a:pathLst>
              <a:path w="388621" h="34291">
                <a:moveTo>
                  <a:pt x="0" y="34290"/>
                </a:moveTo>
                <a:lnTo>
                  <a:pt x="18203" y="22155"/>
                </a:lnTo>
                <a:lnTo>
                  <a:pt x="26105" y="18580"/>
                </a:lnTo>
                <a:lnTo>
                  <a:pt x="33913" y="16197"/>
                </a:lnTo>
                <a:lnTo>
                  <a:pt x="41659" y="14608"/>
                </a:lnTo>
                <a:lnTo>
                  <a:pt x="51902" y="13549"/>
                </a:lnTo>
                <a:lnTo>
                  <a:pt x="63811" y="12843"/>
                </a:lnTo>
                <a:lnTo>
                  <a:pt x="108370" y="10788"/>
                </a:lnTo>
                <a:lnTo>
                  <a:pt x="246739" y="3761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26"/>
          <p:cNvSpPr/>
          <p:nvPr/>
        </p:nvSpPr>
        <p:spPr>
          <a:xfrm>
            <a:off x="2560320" y="5120639"/>
            <a:ext cx="411481" cy="11431"/>
          </a:xfrm>
          <a:custGeom>
            <a:avLst/>
            <a:gdLst/>
            <a:ahLst/>
            <a:cxnLst/>
            <a:rect l="0" t="0" r="0" b="0"/>
            <a:pathLst>
              <a:path w="411481" h="11431">
                <a:moveTo>
                  <a:pt x="0" y="0"/>
                </a:moveTo>
                <a:lnTo>
                  <a:pt x="259982" y="0"/>
                </a:lnTo>
                <a:lnTo>
                  <a:pt x="281271" y="1270"/>
                </a:lnTo>
                <a:lnTo>
                  <a:pt x="300544" y="3387"/>
                </a:lnTo>
                <a:lnTo>
                  <a:pt x="318473" y="6069"/>
                </a:lnTo>
                <a:lnTo>
                  <a:pt x="334235" y="7856"/>
                </a:lnTo>
                <a:lnTo>
                  <a:pt x="348553" y="9047"/>
                </a:lnTo>
                <a:lnTo>
                  <a:pt x="41148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27"/>
          <p:cNvSpPr/>
          <p:nvPr/>
        </p:nvSpPr>
        <p:spPr>
          <a:xfrm>
            <a:off x="3028950" y="4778474"/>
            <a:ext cx="399585" cy="474126"/>
          </a:xfrm>
          <a:custGeom>
            <a:avLst/>
            <a:gdLst/>
            <a:ahLst/>
            <a:cxnLst/>
            <a:rect l="0" t="0" r="0" b="0"/>
            <a:pathLst>
              <a:path w="399585" h="474126">
                <a:moveTo>
                  <a:pt x="0" y="56415"/>
                </a:moveTo>
                <a:lnTo>
                  <a:pt x="6068" y="38212"/>
                </a:lnTo>
                <a:lnTo>
                  <a:pt x="12433" y="25888"/>
                </a:lnTo>
                <a:lnTo>
                  <a:pt x="15909" y="20824"/>
                </a:lnTo>
                <a:lnTo>
                  <a:pt x="26544" y="11811"/>
                </a:lnTo>
                <a:lnTo>
                  <a:pt x="32936" y="7629"/>
                </a:lnTo>
                <a:lnTo>
                  <a:pt x="39737" y="4841"/>
                </a:lnTo>
                <a:lnTo>
                  <a:pt x="46811" y="2982"/>
                </a:lnTo>
                <a:lnTo>
                  <a:pt x="54067" y="1743"/>
                </a:lnTo>
                <a:lnTo>
                  <a:pt x="65255" y="917"/>
                </a:lnTo>
                <a:lnTo>
                  <a:pt x="79063" y="367"/>
                </a:lnTo>
                <a:lnTo>
                  <a:pt x="94619" y="0"/>
                </a:lnTo>
                <a:lnTo>
                  <a:pt x="108799" y="1025"/>
                </a:lnTo>
                <a:lnTo>
                  <a:pt x="122062" y="2979"/>
                </a:lnTo>
                <a:lnTo>
                  <a:pt x="134715" y="5551"/>
                </a:lnTo>
                <a:lnTo>
                  <a:pt x="148230" y="7266"/>
                </a:lnTo>
                <a:lnTo>
                  <a:pt x="162320" y="8409"/>
                </a:lnTo>
                <a:lnTo>
                  <a:pt x="176793" y="9171"/>
                </a:lnTo>
                <a:lnTo>
                  <a:pt x="192792" y="12220"/>
                </a:lnTo>
                <a:lnTo>
                  <a:pt x="209808" y="16791"/>
                </a:lnTo>
                <a:lnTo>
                  <a:pt x="227502" y="22379"/>
                </a:lnTo>
                <a:lnTo>
                  <a:pt x="243108" y="28645"/>
                </a:lnTo>
                <a:lnTo>
                  <a:pt x="257322" y="35362"/>
                </a:lnTo>
                <a:lnTo>
                  <a:pt x="270607" y="42380"/>
                </a:lnTo>
                <a:lnTo>
                  <a:pt x="280735" y="48329"/>
                </a:lnTo>
                <a:lnTo>
                  <a:pt x="288756" y="53564"/>
                </a:lnTo>
                <a:lnTo>
                  <a:pt x="295374" y="58324"/>
                </a:lnTo>
                <a:lnTo>
                  <a:pt x="299786" y="62768"/>
                </a:lnTo>
                <a:lnTo>
                  <a:pt x="302727" y="67001"/>
                </a:lnTo>
                <a:lnTo>
                  <a:pt x="305995" y="75090"/>
                </a:lnTo>
                <a:lnTo>
                  <a:pt x="307448" y="82919"/>
                </a:lnTo>
                <a:lnTo>
                  <a:pt x="301320" y="97405"/>
                </a:lnTo>
                <a:lnTo>
                  <a:pt x="296129" y="106602"/>
                </a:lnTo>
                <a:lnTo>
                  <a:pt x="290129" y="114003"/>
                </a:lnTo>
                <a:lnTo>
                  <a:pt x="283590" y="120207"/>
                </a:lnTo>
                <a:lnTo>
                  <a:pt x="276690" y="125613"/>
                </a:lnTo>
                <a:lnTo>
                  <a:pt x="265740" y="130487"/>
                </a:lnTo>
                <a:lnTo>
                  <a:pt x="252090" y="135007"/>
                </a:lnTo>
                <a:lnTo>
                  <a:pt x="222529" y="143415"/>
                </a:lnTo>
                <a:lnTo>
                  <a:pt x="196692" y="151385"/>
                </a:lnTo>
                <a:lnTo>
                  <a:pt x="185738" y="155289"/>
                </a:lnTo>
                <a:lnTo>
                  <a:pt x="175895" y="159161"/>
                </a:lnTo>
                <a:lnTo>
                  <a:pt x="166793" y="163013"/>
                </a:lnTo>
                <a:lnTo>
                  <a:pt x="158185" y="165580"/>
                </a:lnTo>
                <a:lnTo>
                  <a:pt x="149907" y="167292"/>
                </a:lnTo>
                <a:lnTo>
                  <a:pt x="141848" y="168433"/>
                </a:lnTo>
                <a:lnTo>
                  <a:pt x="132665" y="170464"/>
                </a:lnTo>
                <a:lnTo>
                  <a:pt x="122733" y="173088"/>
                </a:lnTo>
                <a:lnTo>
                  <a:pt x="112302" y="176107"/>
                </a:lnTo>
                <a:lnTo>
                  <a:pt x="105348" y="179390"/>
                </a:lnTo>
                <a:lnTo>
                  <a:pt x="100712" y="182848"/>
                </a:lnTo>
                <a:lnTo>
                  <a:pt x="97621" y="186424"/>
                </a:lnTo>
                <a:lnTo>
                  <a:pt x="96830" y="190078"/>
                </a:lnTo>
                <a:lnTo>
                  <a:pt x="97573" y="193784"/>
                </a:lnTo>
                <a:lnTo>
                  <a:pt x="101786" y="201288"/>
                </a:lnTo>
                <a:lnTo>
                  <a:pt x="107891" y="208857"/>
                </a:lnTo>
                <a:lnTo>
                  <a:pt x="118225" y="216454"/>
                </a:lnTo>
                <a:lnTo>
                  <a:pt x="124537" y="220258"/>
                </a:lnTo>
                <a:lnTo>
                  <a:pt x="141709" y="231258"/>
                </a:lnTo>
                <a:lnTo>
                  <a:pt x="151623" y="237746"/>
                </a:lnTo>
                <a:lnTo>
                  <a:pt x="162042" y="243343"/>
                </a:lnTo>
                <a:lnTo>
                  <a:pt x="172798" y="248343"/>
                </a:lnTo>
                <a:lnTo>
                  <a:pt x="183778" y="252948"/>
                </a:lnTo>
                <a:lnTo>
                  <a:pt x="199989" y="261097"/>
                </a:lnTo>
                <a:lnTo>
                  <a:pt x="286495" y="307290"/>
                </a:lnTo>
                <a:lnTo>
                  <a:pt x="309107" y="318915"/>
                </a:lnTo>
                <a:lnTo>
                  <a:pt x="326721" y="329205"/>
                </a:lnTo>
                <a:lnTo>
                  <a:pt x="341004" y="338605"/>
                </a:lnTo>
                <a:lnTo>
                  <a:pt x="353066" y="347412"/>
                </a:lnTo>
                <a:lnTo>
                  <a:pt x="363647" y="355823"/>
                </a:lnTo>
                <a:lnTo>
                  <a:pt x="373241" y="363971"/>
                </a:lnTo>
                <a:lnTo>
                  <a:pt x="382177" y="371942"/>
                </a:lnTo>
                <a:lnTo>
                  <a:pt x="392106" y="384186"/>
                </a:lnTo>
                <a:lnTo>
                  <a:pt x="396519" y="393861"/>
                </a:lnTo>
                <a:lnTo>
                  <a:pt x="398481" y="402395"/>
                </a:lnTo>
                <a:lnTo>
                  <a:pt x="399352" y="413807"/>
                </a:lnTo>
                <a:lnTo>
                  <a:pt x="399584" y="420407"/>
                </a:lnTo>
                <a:lnTo>
                  <a:pt x="398470" y="426076"/>
                </a:lnTo>
                <a:lnTo>
                  <a:pt x="393844" y="435762"/>
                </a:lnTo>
                <a:lnTo>
                  <a:pt x="384168" y="444301"/>
                </a:lnTo>
                <a:lnTo>
                  <a:pt x="378032" y="448355"/>
                </a:lnTo>
                <a:lnTo>
                  <a:pt x="370131" y="451059"/>
                </a:lnTo>
                <a:lnTo>
                  <a:pt x="361054" y="452861"/>
                </a:lnTo>
                <a:lnTo>
                  <a:pt x="351193" y="454063"/>
                </a:lnTo>
                <a:lnTo>
                  <a:pt x="340809" y="456134"/>
                </a:lnTo>
                <a:lnTo>
                  <a:pt x="330075" y="458784"/>
                </a:lnTo>
                <a:lnTo>
                  <a:pt x="319110" y="461821"/>
                </a:lnTo>
                <a:lnTo>
                  <a:pt x="307990" y="463846"/>
                </a:lnTo>
                <a:lnTo>
                  <a:pt x="296767" y="465196"/>
                </a:lnTo>
                <a:lnTo>
                  <a:pt x="285474" y="466096"/>
                </a:lnTo>
                <a:lnTo>
                  <a:pt x="270326" y="467966"/>
                </a:lnTo>
                <a:lnTo>
                  <a:pt x="233174" y="473430"/>
                </a:lnTo>
                <a:lnTo>
                  <a:pt x="210060" y="474125"/>
                </a:lnTo>
                <a:lnTo>
                  <a:pt x="184490" y="473319"/>
                </a:lnTo>
                <a:lnTo>
                  <a:pt x="135335" y="470306"/>
                </a:lnTo>
                <a:lnTo>
                  <a:pt x="88782" y="468609"/>
                </a:lnTo>
                <a:lnTo>
                  <a:pt x="72056" y="468213"/>
                </a:lnTo>
                <a:lnTo>
                  <a:pt x="64547" y="466837"/>
                </a:lnTo>
                <a:lnTo>
                  <a:pt x="57001" y="464650"/>
                </a:lnTo>
                <a:lnTo>
                  <a:pt x="34289" y="456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28"/>
          <p:cNvSpPr/>
          <p:nvPr/>
        </p:nvSpPr>
        <p:spPr>
          <a:xfrm>
            <a:off x="3429349" y="4823459"/>
            <a:ext cx="420286" cy="466629"/>
          </a:xfrm>
          <a:custGeom>
            <a:avLst/>
            <a:gdLst/>
            <a:ahLst/>
            <a:cxnLst/>
            <a:rect l="0" t="0" r="0" b="0"/>
            <a:pathLst>
              <a:path w="420286" h="466629">
                <a:moveTo>
                  <a:pt x="91091" y="34291"/>
                </a:moveTo>
                <a:lnTo>
                  <a:pt x="110773" y="14608"/>
                </a:lnTo>
                <a:lnTo>
                  <a:pt x="111832" y="14819"/>
                </a:lnTo>
                <a:lnTo>
                  <a:pt x="112538" y="16229"/>
                </a:lnTo>
                <a:lnTo>
                  <a:pt x="113009" y="18440"/>
                </a:lnTo>
                <a:lnTo>
                  <a:pt x="112053" y="19913"/>
                </a:lnTo>
                <a:lnTo>
                  <a:pt x="110145" y="20896"/>
                </a:lnTo>
                <a:lnTo>
                  <a:pt x="107604" y="21551"/>
                </a:lnTo>
                <a:lnTo>
                  <a:pt x="104639" y="24528"/>
                </a:lnTo>
                <a:lnTo>
                  <a:pt x="94399" y="39582"/>
                </a:lnTo>
                <a:lnTo>
                  <a:pt x="83322" y="53921"/>
                </a:lnTo>
                <a:lnTo>
                  <a:pt x="75785" y="66722"/>
                </a:lnTo>
                <a:lnTo>
                  <a:pt x="68201" y="80878"/>
                </a:lnTo>
                <a:lnTo>
                  <a:pt x="64401" y="88209"/>
                </a:lnTo>
                <a:lnTo>
                  <a:pt x="59328" y="95636"/>
                </a:lnTo>
                <a:lnTo>
                  <a:pt x="53405" y="103127"/>
                </a:lnTo>
                <a:lnTo>
                  <a:pt x="46917" y="110662"/>
                </a:lnTo>
                <a:lnTo>
                  <a:pt x="41322" y="118225"/>
                </a:lnTo>
                <a:lnTo>
                  <a:pt x="36321" y="125807"/>
                </a:lnTo>
                <a:lnTo>
                  <a:pt x="31718" y="133401"/>
                </a:lnTo>
                <a:lnTo>
                  <a:pt x="26109" y="144814"/>
                </a:lnTo>
                <a:lnTo>
                  <a:pt x="19829" y="158773"/>
                </a:lnTo>
                <a:lnTo>
                  <a:pt x="13103" y="174429"/>
                </a:lnTo>
                <a:lnTo>
                  <a:pt x="8619" y="187406"/>
                </a:lnTo>
                <a:lnTo>
                  <a:pt x="5630" y="198598"/>
                </a:lnTo>
                <a:lnTo>
                  <a:pt x="3636" y="208598"/>
                </a:lnTo>
                <a:lnTo>
                  <a:pt x="2308" y="219076"/>
                </a:lnTo>
                <a:lnTo>
                  <a:pt x="1422" y="229871"/>
                </a:lnTo>
                <a:lnTo>
                  <a:pt x="831" y="240877"/>
                </a:lnTo>
                <a:lnTo>
                  <a:pt x="176" y="270040"/>
                </a:lnTo>
                <a:lnTo>
                  <a:pt x="0" y="286707"/>
                </a:lnTo>
                <a:lnTo>
                  <a:pt x="1154" y="300358"/>
                </a:lnTo>
                <a:lnTo>
                  <a:pt x="3193" y="311999"/>
                </a:lnTo>
                <a:lnTo>
                  <a:pt x="5822" y="322299"/>
                </a:lnTo>
                <a:lnTo>
                  <a:pt x="8845" y="332976"/>
                </a:lnTo>
                <a:lnTo>
                  <a:pt x="15590" y="355000"/>
                </a:lnTo>
                <a:lnTo>
                  <a:pt x="22977" y="366207"/>
                </a:lnTo>
                <a:lnTo>
                  <a:pt x="32982" y="377488"/>
                </a:lnTo>
                <a:lnTo>
                  <a:pt x="73403" y="416901"/>
                </a:lnTo>
                <a:lnTo>
                  <a:pt x="85649" y="425254"/>
                </a:lnTo>
                <a:lnTo>
                  <a:pt x="100163" y="433363"/>
                </a:lnTo>
                <a:lnTo>
                  <a:pt x="116189" y="441309"/>
                </a:lnTo>
                <a:lnTo>
                  <a:pt x="130682" y="446606"/>
                </a:lnTo>
                <a:lnTo>
                  <a:pt x="144155" y="450138"/>
                </a:lnTo>
                <a:lnTo>
                  <a:pt x="156947" y="452492"/>
                </a:lnTo>
                <a:lnTo>
                  <a:pt x="169285" y="455331"/>
                </a:lnTo>
                <a:lnTo>
                  <a:pt x="181320" y="458494"/>
                </a:lnTo>
                <a:lnTo>
                  <a:pt x="193154" y="461873"/>
                </a:lnTo>
                <a:lnTo>
                  <a:pt x="204853" y="464126"/>
                </a:lnTo>
                <a:lnTo>
                  <a:pt x="216462" y="465627"/>
                </a:lnTo>
                <a:lnTo>
                  <a:pt x="228011" y="466628"/>
                </a:lnTo>
                <a:lnTo>
                  <a:pt x="238251" y="466026"/>
                </a:lnTo>
                <a:lnTo>
                  <a:pt x="247618" y="464354"/>
                </a:lnTo>
                <a:lnTo>
                  <a:pt x="256402" y="461969"/>
                </a:lnTo>
                <a:lnTo>
                  <a:pt x="266068" y="460380"/>
                </a:lnTo>
                <a:lnTo>
                  <a:pt x="276322" y="459320"/>
                </a:lnTo>
                <a:lnTo>
                  <a:pt x="286969" y="458613"/>
                </a:lnTo>
                <a:lnTo>
                  <a:pt x="296606" y="456872"/>
                </a:lnTo>
                <a:lnTo>
                  <a:pt x="305571" y="454442"/>
                </a:lnTo>
                <a:lnTo>
                  <a:pt x="314088" y="451551"/>
                </a:lnTo>
                <a:lnTo>
                  <a:pt x="322305" y="447084"/>
                </a:lnTo>
                <a:lnTo>
                  <a:pt x="330323" y="441566"/>
                </a:lnTo>
                <a:lnTo>
                  <a:pt x="338209" y="435348"/>
                </a:lnTo>
                <a:lnTo>
                  <a:pt x="346006" y="429932"/>
                </a:lnTo>
                <a:lnTo>
                  <a:pt x="353744" y="425052"/>
                </a:lnTo>
                <a:lnTo>
                  <a:pt x="361443" y="420528"/>
                </a:lnTo>
                <a:lnTo>
                  <a:pt x="373384" y="408728"/>
                </a:lnTo>
                <a:lnTo>
                  <a:pt x="382924" y="395017"/>
                </a:lnTo>
                <a:lnTo>
                  <a:pt x="391398" y="380457"/>
                </a:lnTo>
                <a:lnTo>
                  <a:pt x="395436" y="371748"/>
                </a:lnTo>
                <a:lnTo>
                  <a:pt x="399397" y="362133"/>
                </a:lnTo>
                <a:lnTo>
                  <a:pt x="403308" y="351912"/>
                </a:lnTo>
                <a:lnTo>
                  <a:pt x="407186" y="338748"/>
                </a:lnTo>
                <a:lnTo>
                  <a:pt x="411041" y="323622"/>
                </a:lnTo>
                <a:lnTo>
                  <a:pt x="414881" y="307188"/>
                </a:lnTo>
                <a:lnTo>
                  <a:pt x="417441" y="289882"/>
                </a:lnTo>
                <a:lnTo>
                  <a:pt x="419147" y="271995"/>
                </a:lnTo>
                <a:lnTo>
                  <a:pt x="420285" y="253720"/>
                </a:lnTo>
                <a:lnTo>
                  <a:pt x="418504" y="238997"/>
                </a:lnTo>
                <a:lnTo>
                  <a:pt x="414776" y="226642"/>
                </a:lnTo>
                <a:lnTo>
                  <a:pt x="409751" y="215864"/>
                </a:lnTo>
                <a:lnTo>
                  <a:pt x="402591" y="202329"/>
                </a:lnTo>
                <a:lnTo>
                  <a:pt x="384475" y="170358"/>
                </a:lnTo>
                <a:lnTo>
                  <a:pt x="374310" y="155482"/>
                </a:lnTo>
                <a:lnTo>
                  <a:pt x="363724" y="141755"/>
                </a:lnTo>
                <a:lnTo>
                  <a:pt x="352856" y="128793"/>
                </a:lnTo>
                <a:lnTo>
                  <a:pt x="341801" y="117613"/>
                </a:lnTo>
                <a:lnTo>
                  <a:pt x="330621" y="107619"/>
                </a:lnTo>
                <a:lnTo>
                  <a:pt x="319357" y="98416"/>
                </a:lnTo>
                <a:lnTo>
                  <a:pt x="308038" y="91011"/>
                </a:lnTo>
                <a:lnTo>
                  <a:pt x="296683" y="84804"/>
                </a:lnTo>
                <a:lnTo>
                  <a:pt x="285302" y="79396"/>
                </a:lnTo>
                <a:lnTo>
                  <a:pt x="273905" y="73251"/>
                </a:lnTo>
                <a:lnTo>
                  <a:pt x="262496" y="66614"/>
                </a:lnTo>
                <a:lnTo>
                  <a:pt x="239661" y="52467"/>
                </a:lnTo>
                <a:lnTo>
                  <a:pt x="216812" y="37712"/>
                </a:lnTo>
                <a:lnTo>
                  <a:pt x="201575" y="31491"/>
                </a:lnTo>
                <a:lnTo>
                  <a:pt x="183797" y="26074"/>
                </a:lnTo>
                <a:lnTo>
                  <a:pt x="112648" y="8255"/>
                </a:lnTo>
                <a:lnTo>
                  <a:pt x="99113" y="5503"/>
                </a:lnTo>
                <a:lnTo>
                  <a:pt x="87549" y="3669"/>
                </a:lnTo>
                <a:lnTo>
                  <a:pt x="5680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4"/>
          <a:srcRect t="14000" r="923" b="3800"/>
          <a:stretch>
            <a:fillRect/>
          </a:stretch>
        </p:blipFill>
        <p:spPr bwMode="auto">
          <a:xfrm>
            <a:off x="1447800" y="1219200"/>
            <a:ext cx="6559619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234"/>
          <p:cNvSpPr/>
          <p:nvPr/>
        </p:nvSpPr>
        <p:spPr>
          <a:xfrm>
            <a:off x="3326129" y="1143000"/>
            <a:ext cx="422912" cy="400051"/>
          </a:xfrm>
          <a:custGeom>
            <a:avLst/>
            <a:gdLst/>
            <a:ahLst/>
            <a:cxnLst/>
            <a:rect l="0" t="0" r="0" b="0"/>
            <a:pathLst>
              <a:path w="422912" h="400051">
                <a:moveTo>
                  <a:pt x="0" y="0"/>
                </a:moveTo>
                <a:lnTo>
                  <a:pt x="115352" y="115350"/>
                </a:lnTo>
                <a:lnTo>
                  <a:pt x="126431" y="128970"/>
                </a:lnTo>
                <a:lnTo>
                  <a:pt x="137628" y="144400"/>
                </a:lnTo>
                <a:lnTo>
                  <a:pt x="148902" y="161036"/>
                </a:lnTo>
                <a:lnTo>
                  <a:pt x="157688" y="174667"/>
                </a:lnTo>
                <a:lnTo>
                  <a:pt x="164816" y="186295"/>
                </a:lnTo>
                <a:lnTo>
                  <a:pt x="170837" y="196586"/>
                </a:lnTo>
                <a:lnTo>
                  <a:pt x="177392" y="205987"/>
                </a:lnTo>
                <a:lnTo>
                  <a:pt x="184301" y="214795"/>
                </a:lnTo>
                <a:lnTo>
                  <a:pt x="191448" y="223206"/>
                </a:lnTo>
                <a:lnTo>
                  <a:pt x="201292" y="233894"/>
                </a:lnTo>
                <a:lnTo>
                  <a:pt x="236878" y="270667"/>
                </a:lnTo>
                <a:lnTo>
                  <a:pt x="287091" y="321315"/>
                </a:lnTo>
                <a:lnTo>
                  <a:pt x="301885" y="332320"/>
                </a:lnTo>
                <a:lnTo>
                  <a:pt x="319367" y="343466"/>
                </a:lnTo>
                <a:lnTo>
                  <a:pt x="338641" y="354707"/>
                </a:lnTo>
                <a:lnTo>
                  <a:pt x="352761" y="363471"/>
                </a:lnTo>
                <a:lnTo>
                  <a:pt x="363444" y="370584"/>
                </a:lnTo>
                <a:lnTo>
                  <a:pt x="371836" y="376596"/>
                </a:lnTo>
                <a:lnTo>
                  <a:pt x="384547" y="383276"/>
                </a:lnTo>
                <a:lnTo>
                  <a:pt x="394430" y="386244"/>
                </a:lnTo>
                <a:lnTo>
                  <a:pt x="398844" y="387036"/>
                </a:lnTo>
                <a:lnTo>
                  <a:pt x="422911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5"/>
          <p:cNvSpPr/>
          <p:nvPr/>
        </p:nvSpPr>
        <p:spPr>
          <a:xfrm>
            <a:off x="3291840" y="1200150"/>
            <a:ext cx="468631" cy="457201"/>
          </a:xfrm>
          <a:custGeom>
            <a:avLst/>
            <a:gdLst/>
            <a:ahLst/>
            <a:cxnLst/>
            <a:rect l="0" t="0" r="0" b="0"/>
            <a:pathLst>
              <a:path w="468631" h="457201">
                <a:moveTo>
                  <a:pt x="468630" y="0"/>
                </a:moveTo>
                <a:lnTo>
                  <a:pt x="462562" y="18203"/>
                </a:lnTo>
                <a:lnTo>
                  <a:pt x="456196" y="30527"/>
                </a:lnTo>
                <a:lnTo>
                  <a:pt x="452721" y="35591"/>
                </a:lnTo>
                <a:lnTo>
                  <a:pt x="438699" y="58151"/>
                </a:lnTo>
                <a:lnTo>
                  <a:pt x="429626" y="73057"/>
                </a:lnTo>
                <a:lnTo>
                  <a:pt x="417227" y="89345"/>
                </a:lnTo>
                <a:lnTo>
                  <a:pt x="402611" y="106553"/>
                </a:lnTo>
                <a:lnTo>
                  <a:pt x="371978" y="140067"/>
                </a:lnTo>
                <a:lnTo>
                  <a:pt x="345663" y="167661"/>
                </a:lnTo>
                <a:lnTo>
                  <a:pt x="325692" y="186704"/>
                </a:lnTo>
                <a:lnTo>
                  <a:pt x="273022" y="234956"/>
                </a:lnTo>
                <a:lnTo>
                  <a:pt x="250594" y="254427"/>
                </a:lnTo>
                <a:lnTo>
                  <a:pt x="231833" y="269948"/>
                </a:lnTo>
                <a:lnTo>
                  <a:pt x="215515" y="282835"/>
                </a:lnTo>
                <a:lnTo>
                  <a:pt x="202097" y="293967"/>
                </a:lnTo>
                <a:lnTo>
                  <a:pt x="190611" y="303927"/>
                </a:lnTo>
                <a:lnTo>
                  <a:pt x="180414" y="313108"/>
                </a:lnTo>
                <a:lnTo>
                  <a:pt x="152150" y="340242"/>
                </a:lnTo>
                <a:lnTo>
                  <a:pt x="135724" y="356368"/>
                </a:lnTo>
                <a:lnTo>
                  <a:pt x="122232" y="368388"/>
                </a:lnTo>
                <a:lnTo>
                  <a:pt x="110698" y="377672"/>
                </a:lnTo>
                <a:lnTo>
                  <a:pt x="100469" y="385131"/>
                </a:lnTo>
                <a:lnTo>
                  <a:pt x="91109" y="392644"/>
                </a:lnTo>
                <a:lnTo>
                  <a:pt x="82329" y="400193"/>
                </a:lnTo>
                <a:lnTo>
                  <a:pt x="73936" y="407765"/>
                </a:lnTo>
                <a:lnTo>
                  <a:pt x="65801" y="414083"/>
                </a:lnTo>
                <a:lnTo>
                  <a:pt x="57837" y="419565"/>
                </a:lnTo>
                <a:lnTo>
                  <a:pt x="49988" y="424490"/>
                </a:lnTo>
                <a:lnTo>
                  <a:pt x="42215" y="430313"/>
                </a:lnTo>
                <a:lnTo>
                  <a:pt x="34493" y="436735"/>
                </a:lnTo>
                <a:lnTo>
                  <a:pt x="21680" y="449374"/>
                </a:lnTo>
                <a:lnTo>
                  <a:pt x="18263" y="454523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6"/>
          <p:cNvSpPr/>
          <p:nvPr/>
        </p:nvSpPr>
        <p:spPr>
          <a:xfrm>
            <a:off x="3897629" y="1280159"/>
            <a:ext cx="377192" cy="57151"/>
          </a:xfrm>
          <a:custGeom>
            <a:avLst/>
            <a:gdLst/>
            <a:ahLst/>
            <a:cxnLst/>
            <a:rect l="0" t="0" r="0" b="0"/>
            <a:pathLst>
              <a:path w="377192" h="57151">
                <a:moveTo>
                  <a:pt x="0" y="57150"/>
                </a:moveTo>
                <a:lnTo>
                  <a:pt x="18204" y="51083"/>
                </a:lnTo>
                <a:lnTo>
                  <a:pt x="26106" y="48025"/>
                </a:lnTo>
                <a:lnTo>
                  <a:pt x="33914" y="44717"/>
                </a:lnTo>
                <a:lnTo>
                  <a:pt x="41660" y="41242"/>
                </a:lnTo>
                <a:lnTo>
                  <a:pt x="51903" y="37654"/>
                </a:lnTo>
                <a:lnTo>
                  <a:pt x="63812" y="33993"/>
                </a:lnTo>
                <a:lnTo>
                  <a:pt x="76832" y="30282"/>
                </a:lnTo>
                <a:lnTo>
                  <a:pt x="88051" y="27808"/>
                </a:lnTo>
                <a:lnTo>
                  <a:pt x="98071" y="26159"/>
                </a:lnTo>
                <a:lnTo>
                  <a:pt x="107291" y="25059"/>
                </a:lnTo>
                <a:lnTo>
                  <a:pt x="117247" y="24327"/>
                </a:lnTo>
                <a:lnTo>
                  <a:pt x="127695" y="23838"/>
                </a:lnTo>
                <a:lnTo>
                  <a:pt x="138470" y="23512"/>
                </a:lnTo>
                <a:lnTo>
                  <a:pt x="154544" y="22025"/>
                </a:lnTo>
                <a:lnTo>
                  <a:pt x="196110" y="16986"/>
                </a:lnTo>
                <a:lnTo>
                  <a:pt x="217100" y="15134"/>
                </a:lnTo>
                <a:lnTo>
                  <a:pt x="237444" y="13899"/>
                </a:lnTo>
                <a:lnTo>
                  <a:pt x="286254" y="12162"/>
                </a:lnTo>
                <a:lnTo>
                  <a:pt x="319435" y="11575"/>
                </a:lnTo>
                <a:lnTo>
                  <a:pt x="327256" y="10257"/>
                </a:lnTo>
                <a:lnTo>
                  <a:pt x="336281" y="8108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7"/>
          <p:cNvSpPr/>
          <p:nvPr/>
        </p:nvSpPr>
        <p:spPr>
          <a:xfrm>
            <a:off x="4046262" y="1143000"/>
            <a:ext cx="22818" cy="445770"/>
          </a:xfrm>
          <a:custGeom>
            <a:avLst/>
            <a:gdLst/>
            <a:ahLst/>
            <a:cxnLst/>
            <a:rect l="0" t="0" r="0" b="0"/>
            <a:pathLst>
              <a:path w="22818" h="445770">
                <a:moveTo>
                  <a:pt x="22817" y="0"/>
                </a:moveTo>
                <a:lnTo>
                  <a:pt x="22817" y="41659"/>
                </a:lnTo>
                <a:lnTo>
                  <a:pt x="21547" y="49362"/>
                </a:lnTo>
                <a:lnTo>
                  <a:pt x="19431" y="57038"/>
                </a:lnTo>
                <a:lnTo>
                  <a:pt x="16750" y="64695"/>
                </a:lnTo>
                <a:lnTo>
                  <a:pt x="14962" y="73610"/>
                </a:lnTo>
                <a:lnTo>
                  <a:pt x="13771" y="83363"/>
                </a:lnTo>
                <a:lnTo>
                  <a:pt x="12977" y="93675"/>
                </a:lnTo>
                <a:lnTo>
                  <a:pt x="12447" y="103090"/>
                </a:lnTo>
                <a:lnTo>
                  <a:pt x="11858" y="120324"/>
                </a:lnTo>
                <a:lnTo>
                  <a:pt x="10431" y="132286"/>
                </a:lnTo>
                <a:lnTo>
                  <a:pt x="8210" y="146610"/>
                </a:lnTo>
                <a:lnTo>
                  <a:pt x="5460" y="162510"/>
                </a:lnTo>
                <a:lnTo>
                  <a:pt x="3625" y="179460"/>
                </a:lnTo>
                <a:lnTo>
                  <a:pt x="2403" y="197110"/>
                </a:lnTo>
                <a:lnTo>
                  <a:pt x="1044" y="229844"/>
                </a:lnTo>
                <a:lnTo>
                  <a:pt x="440" y="252859"/>
                </a:lnTo>
                <a:lnTo>
                  <a:pt x="0" y="386756"/>
                </a:lnTo>
                <a:lnTo>
                  <a:pt x="1256" y="398807"/>
                </a:lnTo>
                <a:lnTo>
                  <a:pt x="3363" y="410651"/>
                </a:lnTo>
                <a:lnTo>
                  <a:pt x="11388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8"/>
          <p:cNvSpPr/>
          <p:nvPr/>
        </p:nvSpPr>
        <p:spPr>
          <a:xfrm>
            <a:off x="4292967" y="1040882"/>
            <a:ext cx="416193" cy="569378"/>
          </a:xfrm>
          <a:custGeom>
            <a:avLst/>
            <a:gdLst/>
            <a:ahLst/>
            <a:cxnLst/>
            <a:rect l="0" t="0" r="0" b="0"/>
            <a:pathLst>
              <a:path w="416193" h="569378">
                <a:moveTo>
                  <a:pt x="4712" y="124977"/>
                </a:moveTo>
                <a:lnTo>
                  <a:pt x="16848" y="106774"/>
                </a:lnTo>
                <a:lnTo>
                  <a:pt x="26193" y="94450"/>
                </a:lnTo>
                <a:lnTo>
                  <a:pt x="38594" y="80372"/>
                </a:lnTo>
                <a:lnTo>
                  <a:pt x="42540" y="76191"/>
                </a:lnTo>
                <a:lnTo>
                  <a:pt x="53698" y="68158"/>
                </a:lnTo>
                <a:lnTo>
                  <a:pt x="60230" y="64238"/>
                </a:lnTo>
                <a:lnTo>
                  <a:pt x="87807" y="49722"/>
                </a:lnTo>
                <a:lnTo>
                  <a:pt x="170526" y="7815"/>
                </a:lnTo>
                <a:lnTo>
                  <a:pt x="181295" y="4959"/>
                </a:lnTo>
                <a:lnTo>
                  <a:pt x="193554" y="3055"/>
                </a:lnTo>
                <a:lnTo>
                  <a:pt x="206807" y="1786"/>
                </a:lnTo>
                <a:lnTo>
                  <a:pt x="219452" y="940"/>
                </a:lnTo>
                <a:lnTo>
                  <a:pt x="231692" y="376"/>
                </a:lnTo>
                <a:lnTo>
                  <a:pt x="243662" y="0"/>
                </a:lnTo>
                <a:lnTo>
                  <a:pt x="252912" y="1019"/>
                </a:lnTo>
                <a:lnTo>
                  <a:pt x="260349" y="2969"/>
                </a:lnTo>
                <a:lnTo>
                  <a:pt x="273269" y="7251"/>
                </a:lnTo>
                <a:lnTo>
                  <a:pt x="280270" y="8393"/>
                </a:lnTo>
                <a:lnTo>
                  <a:pt x="287477" y="9155"/>
                </a:lnTo>
                <a:lnTo>
                  <a:pt x="293553" y="10932"/>
                </a:lnTo>
                <a:lnTo>
                  <a:pt x="303689" y="16294"/>
                </a:lnTo>
                <a:lnTo>
                  <a:pt x="316536" y="26453"/>
                </a:lnTo>
                <a:lnTo>
                  <a:pt x="319275" y="31354"/>
                </a:lnTo>
                <a:lnTo>
                  <a:pt x="324399" y="49118"/>
                </a:lnTo>
                <a:lnTo>
                  <a:pt x="332127" y="64260"/>
                </a:lnTo>
                <a:lnTo>
                  <a:pt x="334380" y="77248"/>
                </a:lnTo>
                <a:lnTo>
                  <a:pt x="331995" y="91488"/>
                </a:lnTo>
                <a:lnTo>
                  <a:pt x="327971" y="106283"/>
                </a:lnTo>
                <a:lnTo>
                  <a:pt x="326183" y="121326"/>
                </a:lnTo>
                <a:lnTo>
                  <a:pt x="324436" y="130163"/>
                </a:lnTo>
                <a:lnTo>
                  <a:pt x="322002" y="139864"/>
                </a:lnTo>
                <a:lnTo>
                  <a:pt x="319109" y="150142"/>
                </a:lnTo>
                <a:lnTo>
                  <a:pt x="314640" y="159534"/>
                </a:lnTo>
                <a:lnTo>
                  <a:pt x="302902" y="176742"/>
                </a:lnTo>
                <a:lnTo>
                  <a:pt x="289218" y="196244"/>
                </a:lnTo>
                <a:lnTo>
                  <a:pt x="237050" y="273725"/>
                </a:lnTo>
                <a:lnTo>
                  <a:pt x="228184" y="285102"/>
                </a:lnTo>
                <a:lnTo>
                  <a:pt x="218463" y="296497"/>
                </a:lnTo>
                <a:lnTo>
                  <a:pt x="208173" y="307904"/>
                </a:lnTo>
                <a:lnTo>
                  <a:pt x="198773" y="319318"/>
                </a:lnTo>
                <a:lnTo>
                  <a:pt x="189966" y="330738"/>
                </a:lnTo>
                <a:lnTo>
                  <a:pt x="181555" y="342161"/>
                </a:lnTo>
                <a:lnTo>
                  <a:pt x="172137" y="353587"/>
                </a:lnTo>
                <a:lnTo>
                  <a:pt x="162049" y="365014"/>
                </a:lnTo>
                <a:lnTo>
                  <a:pt x="140680" y="387870"/>
                </a:lnTo>
                <a:lnTo>
                  <a:pt x="118483" y="410729"/>
                </a:lnTo>
                <a:lnTo>
                  <a:pt x="85757" y="447135"/>
                </a:lnTo>
                <a:lnTo>
                  <a:pt x="66362" y="469289"/>
                </a:lnTo>
                <a:lnTo>
                  <a:pt x="49622" y="489138"/>
                </a:lnTo>
                <a:lnTo>
                  <a:pt x="20862" y="524740"/>
                </a:lnTo>
                <a:lnTo>
                  <a:pt x="11669" y="537536"/>
                </a:lnTo>
                <a:lnTo>
                  <a:pt x="1454" y="555140"/>
                </a:lnTo>
                <a:lnTo>
                  <a:pt x="0" y="560343"/>
                </a:lnTo>
                <a:lnTo>
                  <a:pt x="301" y="563811"/>
                </a:lnTo>
                <a:lnTo>
                  <a:pt x="1772" y="566123"/>
                </a:lnTo>
                <a:lnTo>
                  <a:pt x="4022" y="567664"/>
                </a:lnTo>
                <a:lnTo>
                  <a:pt x="9909" y="569377"/>
                </a:lnTo>
                <a:lnTo>
                  <a:pt x="15797" y="567294"/>
                </a:lnTo>
                <a:lnTo>
                  <a:pt x="23532" y="563365"/>
                </a:lnTo>
                <a:lnTo>
                  <a:pt x="32499" y="558206"/>
                </a:lnTo>
                <a:lnTo>
                  <a:pt x="42287" y="553496"/>
                </a:lnTo>
                <a:lnTo>
                  <a:pt x="52622" y="549087"/>
                </a:lnTo>
                <a:lnTo>
                  <a:pt x="63322" y="544877"/>
                </a:lnTo>
                <a:lnTo>
                  <a:pt x="85371" y="536813"/>
                </a:lnTo>
                <a:lnTo>
                  <a:pt x="96585" y="532884"/>
                </a:lnTo>
                <a:lnTo>
                  <a:pt x="125978" y="521746"/>
                </a:lnTo>
                <a:lnTo>
                  <a:pt x="157668" y="509599"/>
                </a:lnTo>
                <a:lnTo>
                  <a:pt x="199470" y="494351"/>
                </a:lnTo>
                <a:lnTo>
                  <a:pt x="233088" y="481337"/>
                </a:lnTo>
                <a:lnTo>
                  <a:pt x="272583" y="467086"/>
                </a:lnTo>
                <a:lnTo>
                  <a:pt x="293782" y="459730"/>
                </a:lnTo>
                <a:lnTo>
                  <a:pt x="314266" y="454826"/>
                </a:lnTo>
                <a:lnTo>
                  <a:pt x="334271" y="451556"/>
                </a:lnTo>
                <a:lnTo>
                  <a:pt x="353959" y="449377"/>
                </a:lnTo>
                <a:lnTo>
                  <a:pt x="369623" y="446654"/>
                </a:lnTo>
                <a:lnTo>
                  <a:pt x="382606" y="443568"/>
                </a:lnTo>
                <a:lnTo>
                  <a:pt x="416192" y="433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9"/>
          <p:cNvSpPr/>
          <p:nvPr/>
        </p:nvSpPr>
        <p:spPr>
          <a:xfrm>
            <a:off x="4688902" y="983634"/>
            <a:ext cx="454599" cy="604610"/>
          </a:xfrm>
          <a:custGeom>
            <a:avLst/>
            <a:gdLst/>
            <a:ahLst/>
            <a:cxnLst/>
            <a:rect l="0" t="0" r="0" b="0"/>
            <a:pathLst>
              <a:path w="454599" h="604610">
                <a:moveTo>
                  <a:pt x="77407" y="79355"/>
                </a:moveTo>
                <a:lnTo>
                  <a:pt x="115293" y="41470"/>
                </a:lnTo>
                <a:lnTo>
                  <a:pt x="124254" y="35048"/>
                </a:lnTo>
                <a:lnTo>
                  <a:pt x="132769" y="30767"/>
                </a:lnTo>
                <a:lnTo>
                  <a:pt x="140985" y="27913"/>
                </a:lnTo>
                <a:lnTo>
                  <a:pt x="153501" y="21356"/>
                </a:lnTo>
                <a:lnTo>
                  <a:pt x="164567" y="14208"/>
                </a:lnTo>
                <a:lnTo>
                  <a:pt x="177952" y="6798"/>
                </a:lnTo>
                <a:lnTo>
                  <a:pt x="186347" y="4314"/>
                </a:lnTo>
                <a:lnTo>
                  <a:pt x="195754" y="2658"/>
                </a:lnTo>
                <a:lnTo>
                  <a:pt x="205835" y="1554"/>
                </a:lnTo>
                <a:lnTo>
                  <a:pt x="213826" y="818"/>
                </a:lnTo>
                <a:lnTo>
                  <a:pt x="226091" y="0"/>
                </a:lnTo>
                <a:lnTo>
                  <a:pt x="239163" y="3023"/>
                </a:lnTo>
                <a:lnTo>
                  <a:pt x="246204" y="5607"/>
                </a:lnTo>
                <a:lnTo>
                  <a:pt x="253439" y="8600"/>
                </a:lnTo>
                <a:lnTo>
                  <a:pt x="260802" y="11865"/>
                </a:lnTo>
                <a:lnTo>
                  <a:pt x="268250" y="15312"/>
                </a:lnTo>
                <a:lnTo>
                  <a:pt x="275756" y="20150"/>
                </a:lnTo>
                <a:lnTo>
                  <a:pt x="283300" y="25915"/>
                </a:lnTo>
                <a:lnTo>
                  <a:pt x="295915" y="37824"/>
                </a:lnTo>
                <a:lnTo>
                  <a:pt x="301522" y="47350"/>
                </a:lnTo>
                <a:lnTo>
                  <a:pt x="304287" y="56749"/>
                </a:lnTo>
                <a:lnTo>
                  <a:pt x="307401" y="69364"/>
                </a:lnTo>
                <a:lnTo>
                  <a:pt x="310746" y="84125"/>
                </a:lnTo>
                <a:lnTo>
                  <a:pt x="311707" y="96505"/>
                </a:lnTo>
                <a:lnTo>
                  <a:pt x="311077" y="107299"/>
                </a:lnTo>
                <a:lnTo>
                  <a:pt x="308260" y="126065"/>
                </a:lnTo>
                <a:lnTo>
                  <a:pt x="307009" y="142872"/>
                </a:lnTo>
                <a:lnTo>
                  <a:pt x="303066" y="158808"/>
                </a:lnTo>
                <a:lnTo>
                  <a:pt x="300237" y="166614"/>
                </a:lnTo>
                <a:lnTo>
                  <a:pt x="284119" y="207939"/>
                </a:lnTo>
                <a:lnTo>
                  <a:pt x="277445" y="220958"/>
                </a:lnTo>
                <a:lnTo>
                  <a:pt x="270456" y="232177"/>
                </a:lnTo>
                <a:lnTo>
                  <a:pt x="255917" y="252686"/>
                </a:lnTo>
                <a:lnTo>
                  <a:pt x="240988" y="274501"/>
                </a:lnTo>
                <a:lnTo>
                  <a:pt x="228371" y="290733"/>
                </a:lnTo>
                <a:lnTo>
                  <a:pt x="194033" y="332474"/>
                </a:lnTo>
                <a:lnTo>
                  <a:pt x="131860" y="405955"/>
                </a:lnTo>
                <a:lnTo>
                  <a:pt x="112439" y="427898"/>
                </a:lnTo>
                <a:lnTo>
                  <a:pt x="77314" y="465827"/>
                </a:lnTo>
                <a:lnTo>
                  <a:pt x="41114" y="503604"/>
                </a:lnTo>
                <a:lnTo>
                  <a:pt x="32892" y="514588"/>
                </a:lnTo>
                <a:lnTo>
                  <a:pt x="26141" y="525721"/>
                </a:lnTo>
                <a:lnTo>
                  <a:pt x="20369" y="536952"/>
                </a:lnTo>
                <a:lnTo>
                  <a:pt x="10570" y="552819"/>
                </a:lnTo>
                <a:lnTo>
                  <a:pt x="0" y="567285"/>
                </a:lnTo>
                <a:lnTo>
                  <a:pt x="402" y="569741"/>
                </a:lnTo>
                <a:lnTo>
                  <a:pt x="5767" y="579267"/>
                </a:lnTo>
                <a:lnTo>
                  <a:pt x="7467" y="586442"/>
                </a:lnTo>
                <a:lnTo>
                  <a:pt x="9191" y="588863"/>
                </a:lnTo>
                <a:lnTo>
                  <a:pt x="11610" y="590477"/>
                </a:lnTo>
                <a:lnTo>
                  <a:pt x="14492" y="591553"/>
                </a:lnTo>
                <a:lnTo>
                  <a:pt x="24617" y="599135"/>
                </a:lnTo>
                <a:lnTo>
                  <a:pt x="29514" y="601136"/>
                </a:lnTo>
                <a:lnTo>
                  <a:pt x="41728" y="603358"/>
                </a:lnTo>
                <a:lnTo>
                  <a:pt x="53621" y="603950"/>
                </a:lnTo>
                <a:lnTo>
                  <a:pt x="87156" y="604609"/>
                </a:lnTo>
                <a:lnTo>
                  <a:pt x="119466" y="602244"/>
                </a:lnTo>
                <a:lnTo>
                  <a:pt x="246785" y="589321"/>
                </a:lnTo>
                <a:lnTo>
                  <a:pt x="276686" y="586972"/>
                </a:lnTo>
                <a:lnTo>
                  <a:pt x="301699" y="585407"/>
                </a:lnTo>
                <a:lnTo>
                  <a:pt x="323456" y="583093"/>
                </a:lnTo>
                <a:lnTo>
                  <a:pt x="343040" y="580281"/>
                </a:lnTo>
                <a:lnTo>
                  <a:pt x="361176" y="577135"/>
                </a:lnTo>
                <a:lnTo>
                  <a:pt x="374536" y="575039"/>
                </a:lnTo>
                <a:lnTo>
                  <a:pt x="384713" y="573641"/>
                </a:lnTo>
                <a:lnTo>
                  <a:pt x="392768" y="572709"/>
                </a:lnTo>
                <a:lnTo>
                  <a:pt x="400678" y="572088"/>
                </a:lnTo>
                <a:lnTo>
                  <a:pt x="408491" y="571674"/>
                </a:lnTo>
                <a:lnTo>
                  <a:pt x="423946" y="571214"/>
                </a:lnTo>
                <a:lnTo>
                  <a:pt x="454598" y="5708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0"/>
          <p:cNvSpPr/>
          <p:nvPr/>
        </p:nvSpPr>
        <p:spPr>
          <a:xfrm>
            <a:off x="5360670" y="1205096"/>
            <a:ext cx="297181" cy="40774"/>
          </a:xfrm>
          <a:custGeom>
            <a:avLst/>
            <a:gdLst/>
            <a:ahLst/>
            <a:cxnLst/>
            <a:rect l="0" t="0" r="0" b="0"/>
            <a:pathLst>
              <a:path w="297181" h="40774">
                <a:moveTo>
                  <a:pt x="0" y="40773"/>
                </a:moveTo>
                <a:lnTo>
                  <a:pt x="18203" y="34706"/>
                </a:lnTo>
                <a:lnTo>
                  <a:pt x="24835" y="32918"/>
                </a:lnTo>
                <a:lnTo>
                  <a:pt x="30526" y="31727"/>
                </a:lnTo>
                <a:lnTo>
                  <a:pt x="35591" y="30932"/>
                </a:lnTo>
                <a:lnTo>
                  <a:pt x="41507" y="29133"/>
                </a:lnTo>
                <a:lnTo>
                  <a:pt x="47991" y="26663"/>
                </a:lnTo>
                <a:lnTo>
                  <a:pt x="54854" y="23746"/>
                </a:lnTo>
                <a:lnTo>
                  <a:pt x="67049" y="21802"/>
                </a:lnTo>
                <a:lnTo>
                  <a:pt x="82799" y="20506"/>
                </a:lnTo>
                <a:lnTo>
                  <a:pt x="100920" y="19642"/>
                </a:lnTo>
                <a:lnTo>
                  <a:pt x="115539" y="17796"/>
                </a:lnTo>
                <a:lnTo>
                  <a:pt x="127826" y="15295"/>
                </a:lnTo>
                <a:lnTo>
                  <a:pt x="138557" y="12358"/>
                </a:lnTo>
                <a:lnTo>
                  <a:pt x="148251" y="10400"/>
                </a:lnTo>
                <a:lnTo>
                  <a:pt x="157254" y="9094"/>
                </a:lnTo>
                <a:lnTo>
                  <a:pt x="165796" y="8224"/>
                </a:lnTo>
                <a:lnTo>
                  <a:pt x="174031" y="7644"/>
                </a:lnTo>
                <a:lnTo>
                  <a:pt x="182060" y="7257"/>
                </a:lnTo>
                <a:lnTo>
                  <a:pt x="189953" y="6999"/>
                </a:lnTo>
                <a:lnTo>
                  <a:pt x="201566" y="5557"/>
                </a:lnTo>
                <a:lnTo>
                  <a:pt x="215657" y="3326"/>
                </a:lnTo>
                <a:lnTo>
                  <a:pt x="231401" y="568"/>
                </a:lnTo>
                <a:lnTo>
                  <a:pt x="244437" y="0"/>
                </a:lnTo>
                <a:lnTo>
                  <a:pt x="255668" y="891"/>
                </a:lnTo>
                <a:lnTo>
                  <a:pt x="265695" y="2755"/>
                </a:lnTo>
                <a:lnTo>
                  <a:pt x="273650" y="3998"/>
                </a:lnTo>
                <a:lnTo>
                  <a:pt x="280223" y="4827"/>
                </a:lnTo>
                <a:lnTo>
                  <a:pt x="297180" y="64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1"/>
          <p:cNvSpPr/>
          <p:nvPr/>
        </p:nvSpPr>
        <p:spPr>
          <a:xfrm>
            <a:off x="5349240" y="1314450"/>
            <a:ext cx="297181" cy="45720"/>
          </a:xfrm>
          <a:custGeom>
            <a:avLst/>
            <a:gdLst/>
            <a:ahLst/>
            <a:cxnLst/>
            <a:rect l="0" t="0" r="0" b="0"/>
            <a:pathLst>
              <a:path w="297181" h="45720">
                <a:moveTo>
                  <a:pt x="0" y="45719"/>
                </a:moveTo>
                <a:lnTo>
                  <a:pt x="18203" y="39652"/>
                </a:lnTo>
                <a:lnTo>
                  <a:pt x="24835" y="36594"/>
                </a:lnTo>
                <a:lnTo>
                  <a:pt x="30526" y="33286"/>
                </a:lnTo>
                <a:lnTo>
                  <a:pt x="35591" y="29810"/>
                </a:lnTo>
                <a:lnTo>
                  <a:pt x="49127" y="26223"/>
                </a:lnTo>
                <a:lnTo>
                  <a:pt x="68311" y="22562"/>
                </a:lnTo>
                <a:lnTo>
                  <a:pt x="91260" y="18851"/>
                </a:lnTo>
                <a:lnTo>
                  <a:pt x="121800" y="15107"/>
                </a:lnTo>
                <a:lnTo>
                  <a:pt x="157400" y="11341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2"/>
          <p:cNvSpPr/>
          <p:nvPr/>
        </p:nvSpPr>
        <p:spPr>
          <a:xfrm>
            <a:off x="5625525" y="872079"/>
            <a:ext cx="832426" cy="679329"/>
          </a:xfrm>
          <a:custGeom>
            <a:avLst/>
            <a:gdLst/>
            <a:ahLst/>
            <a:cxnLst/>
            <a:rect l="0" t="0" r="0" b="0"/>
            <a:pathLst>
              <a:path w="832426" h="679329">
                <a:moveTo>
                  <a:pt x="306645" y="53751"/>
                </a:moveTo>
                <a:lnTo>
                  <a:pt x="332395" y="28000"/>
                </a:lnTo>
                <a:lnTo>
                  <a:pt x="337781" y="25154"/>
                </a:lnTo>
                <a:lnTo>
                  <a:pt x="361308" y="18607"/>
                </a:lnTo>
                <a:lnTo>
                  <a:pt x="374837" y="13812"/>
                </a:lnTo>
                <a:lnTo>
                  <a:pt x="390206" y="8075"/>
                </a:lnTo>
                <a:lnTo>
                  <a:pt x="404262" y="4250"/>
                </a:lnTo>
                <a:lnTo>
                  <a:pt x="430040" y="0"/>
                </a:lnTo>
                <a:lnTo>
                  <a:pt x="444788" y="137"/>
                </a:lnTo>
                <a:lnTo>
                  <a:pt x="460970" y="1498"/>
                </a:lnTo>
                <a:lnTo>
                  <a:pt x="478109" y="3676"/>
                </a:lnTo>
                <a:lnTo>
                  <a:pt x="493344" y="5127"/>
                </a:lnTo>
                <a:lnTo>
                  <a:pt x="507311" y="6095"/>
                </a:lnTo>
                <a:lnTo>
                  <a:pt x="520432" y="6740"/>
                </a:lnTo>
                <a:lnTo>
                  <a:pt x="545171" y="14230"/>
                </a:lnTo>
                <a:lnTo>
                  <a:pt x="567596" y="26026"/>
                </a:lnTo>
                <a:lnTo>
                  <a:pt x="586030" y="39735"/>
                </a:lnTo>
                <a:lnTo>
                  <a:pt x="602689" y="54295"/>
                </a:lnTo>
                <a:lnTo>
                  <a:pt x="618560" y="69232"/>
                </a:lnTo>
                <a:lnTo>
                  <a:pt x="634081" y="84338"/>
                </a:lnTo>
                <a:lnTo>
                  <a:pt x="646058" y="102905"/>
                </a:lnTo>
                <a:lnTo>
                  <a:pt x="651031" y="113190"/>
                </a:lnTo>
                <a:lnTo>
                  <a:pt x="654345" y="123857"/>
                </a:lnTo>
                <a:lnTo>
                  <a:pt x="656555" y="134778"/>
                </a:lnTo>
                <a:lnTo>
                  <a:pt x="658028" y="145869"/>
                </a:lnTo>
                <a:lnTo>
                  <a:pt x="659010" y="158343"/>
                </a:lnTo>
                <a:lnTo>
                  <a:pt x="659665" y="171739"/>
                </a:lnTo>
                <a:lnTo>
                  <a:pt x="660102" y="185749"/>
                </a:lnTo>
                <a:lnTo>
                  <a:pt x="659122" y="198900"/>
                </a:lnTo>
                <a:lnTo>
                  <a:pt x="657200" y="211477"/>
                </a:lnTo>
                <a:lnTo>
                  <a:pt x="654648" y="223671"/>
                </a:lnTo>
                <a:lnTo>
                  <a:pt x="650407" y="236881"/>
                </a:lnTo>
                <a:lnTo>
                  <a:pt x="645039" y="250768"/>
                </a:lnTo>
                <a:lnTo>
                  <a:pt x="638921" y="265105"/>
                </a:lnTo>
                <a:lnTo>
                  <a:pt x="631032" y="279744"/>
                </a:lnTo>
                <a:lnTo>
                  <a:pt x="621963" y="294583"/>
                </a:lnTo>
                <a:lnTo>
                  <a:pt x="612107" y="309555"/>
                </a:lnTo>
                <a:lnTo>
                  <a:pt x="590996" y="339738"/>
                </a:lnTo>
                <a:lnTo>
                  <a:pt x="580032" y="354899"/>
                </a:lnTo>
                <a:lnTo>
                  <a:pt x="567643" y="368816"/>
                </a:lnTo>
                <a:lnTo>
                  <a:pt x="554303" y="381904"/>
                </a:lnTo>
                <a:lnTo>
                  <a:pt x="472122" y="454556"/>
                </a:lnTo>
                <a:lnTo>
                  <a:pt x="449984" y="473354"/>
                </a:lnTo>
                <a:lnTo>
                  <a:pt x="411837" y="504401"/>
                </a:lnTo>
                <a:lnTo>
                  <a:pt x="361801" y="543300"/>
                </a:lnTo>
                <a:lnTo>
                  <a:pt x="339605" y="557917"/>
                </a:lnTo>
                <a:lnTo>
                  <a:pt x="313379" y="574011"/>
                </a:lnTo>
                <a:lnTo>
                  <a:pt x="284464" y="591091"/>
                </a:lnTo>
                <a:lnTo>
                  <a:pt x="238790" y="616842"/>
                </a:lnTo>
                <a:lnTo>
                  <a:pt x="219498" y="627265"/>
                </a:lnTo>
                <a:lnTo>
                  <a:pt x="199017" y="636753"/>
                </a:lnTo>
                <a:lnTo>
                  <a:pt x="177743" y="645619"/>
                </a:lnTo>
                <a:lnTo>
                  <a:pt x="137595" y="660973"/>
                </a:lnTo>
                <a:lnTo>
                  <a:pt x="107052" y="672031"/>
                </a:lnTo>
                <a:lnTo>
                  <a:pt x="93572" y="675487"/>
                </a:lnTo>
                <a:lnTo>
                  <a:pt x="68436" y="679328"/>
                </a:lnTo>
                <a:lnTo>
                  <a:pt x="58939" y="679082"/>
                </a:lnTo>
                <a:lnTo>
                  <a:pt x="51337" y="677648"/>
                </a:lnTo>
                <a:lnTo>
                  <a:pt x="38235" y="673938"/>
                </a:lnTo>
                <a:lnTo>
                  <a:pt x="23944" y="672290"/>
                </a:lnTo>
                <a:lnTo>
                  <a:pt x="19118" y="670580"/>
                </a:lnTo>
                <a:lnTo>
                  <a:pt x="15900" y="668170"/>
                </a:lnTo>
                <a:lnTo>
                  <a:pt x="7985" y="655324"/>
                </a:lnTo>
                <a:lnTo>
                  <a:pt x="2457" y="643697"/>
                </a:lnTo>
                <a:lnTo>
                  <a:pt x="0" y="634295"/>
                </a:lnTo>
                <a:lnTo>
                  <a:pt x="615" y="628740"/>
                </a:lnTo>
                <a:lnTo>
                  <a:pt x="7548" y="608787"/>
                </a:lnTo>
                <a:lnTo>
                  <a:pt x="14116" y="594227"/>
                </a:lnTo>
                <a:lnTo>
                  <a:pt x="24954" y="571749"/>
                </a:lnTo>
                <a:lnTo>
                  <a:pt x="39209" y="556599"/>
                </a:lnTo>
                <a:lnTo>
                  <a:pt x="56974" y="541399"/>
                </a:lnTo>
                <a:lnTo>
                  <a:pt x="73336" y="526176"/>
                </a:lnTo>
                <a:lnTo>
                  <a:pt x="92462" y="514331"/>
                </a:lnTo>
                <a:lnTo>
                  <a:pt x="114933" y="504833"/>
                </a:lnTo>
                <a:lnTo>
                  <a:pt x="128036" y="500522"/>
                </a:lnTo>
                <a:lnTo>
                  <a:pt x="154873" y="492346"/>
                </a:lnTo>
                <a:lnTo>
                  <a:pt x="179501" y="484478"/>
                </a:lnTo>
                <a:lnTo>
                  <a:pt x="192672" y="480602"/>
                </a:lnTo>
                <a:lnTo>
                  <a:pt x="220853" y="472909"/>
                </a:lnTo>
                <a:lnTo>
                  <a:pt x="265279" y="461438"/>
                </a:lnTo>
                <a:lnTo>
                  <a:pt x="279068" y="458892"/>
                </a:lnTo>
                <a:lnTo>
                  <a:pt x="304548" y="456063"/>
                </a:lnTo>
                <a:lnTo>
                  <a:pt x="317947" y="456579"/>
                </a:lnTo>
                <a:lnTo>
                  <a:pt x="331959" y="458193"/>
                </a:lnTo>
                <a:lnTo>
                  <a:pt x="346381" y="460539"/>
                </a:lnTo>
                <a:lnTo>
                  <a:pt x="361076" y="463373"/>
                </a:lnTo>
                <a:lnTo>
                  <a:pt x="390950" y="469908"/>
                </a:lnTo>
                <a:lnTo>
                  <a:pt x="480275" y="491591"/>
                </a:lnTo>
                <a:lnTo>
                  <a:pt x="506219" y="498044"/>
                </a:lnTo>
                <a:lnTo>
                  <a:pt x="531134" y="506156"/>
                </a:lnTo>
                <a:lnTo>
                  <a:pt x="555364" y="515374"/>
                </a:lnTo>
                <a:lnTo>
                  <a:pt x="636033" y="549938"/>
                </a:lnTo>
                <a:lnTo>
                  <a:pt x="708618" y="582192"/>
                </a:lnTo>
                <a:lnTo>
                  <a:pt x="738029" y="595954"/>
                </a:lnTo>
                <a:lnTo>
                  <a:pt x="768034" y="610536"/>
                </a:lnTo>
                <a:lnTo>
                  <a:pt x="788143" y="618711"/>
                </a:lnTo>
                <a:lnTo>
                  <a:pt x="806604" y="623313"/>
                </a:lnTo>
                <a:lnTo>
                  <a:pt x="832425" y="625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3"/>
          <p:cNvSpPr/>
          <p:nvPr/>
        </p:nvSpPr>
        <p:spPr>
          <a:xfrm>
            <a:off x="6457950" y="1074419"/>
            <a:ext cx="365760" cy="377191"/>
          </a:xfrm>
          <a:custGeom>
            <a:avLst/>
            <a:gdLst/>
            <a:ahLst/>
            <a:cxnLst/>
            <a:rect l="0" t="0" r="0" b="0"/>
            <a:pathLst>
              <a:path w="365760" h="377191">
                <a:moveTo>
                  <a:pt x="0" y="0"/>
                </a:moveTo>
                <a:lnTo>
                  <a:pt x="6067" y="12136"/>
                </a:lnTo>
                <a:lnTo>
                  <a:pt x="12432" y="21481"/>
                </a:lnTo>
                <a:lnTo>
                  <a:pt x="19496" y="31137"/>
                </a:lnTo>
                <a:lnTo>
                  <a:pt x="23157" y="37268"/>
                </a:lnTo>
                <a:lnTo>
                  <a:pt x="26867" y="43896"/>
                </a:lnTo>
                <a:lnTo>
                  <a:pt x="31881" y="50854"/>
                </a:lnTo>
                <a:lnTo>
                  <a:pt x="37764" y="58033"/>
                </a:lnTo>
                <a:lnTo>
                  <a:pt x="44226" y="65359"/>
                </a:lnTo>
                <a:lnTo>
                  <a:pt x="52344" y="75323"/>
                </a:lnTo>
                <a:lnTo>
                  <a:pt x="71524" y="99940"/>
                </a:lnTo>
                <a:lnTo>
                  <a:pt x="79433" y="111077"/>
                </a:lnTo>
                <a:lnTo>
                  <a:pt x="85975" y="121042"/>
                </a:lnTo>
                <a:lnTo>
                  <a:pt x="117736" y="173488"/>
                </a:lnTo>
                <a:lnTo>
                  <a:pt x="126750" y="186779"/>
                </a:lnTo>
                <a:lnTo>
                  <a:pt x="135301" y="198179"/>
                </a:lnTo>
                <a:lnTo>
                  <a:pt x="143540" y="208320"/>
                </a:lnTo>
                <a:lnTo>
                  <a:pt x="151573" y="217620"/>
                </a:lnTo>
                <a:lnTo>
                  <a:pt x="159469" y="226360"/>
                </a:lnTo>
                <a:lnTo>
                  <a:pt x="167273" y="234727"/>
                </a:lnTo>
                <a:lnTo>
                  <a:pt x="196458" y="264706"/>
                </a:lnTo>
                <a:lnTo>
                  <a:pt x="241372" y="309854"/>
                </a:lnTo>
                <a:lnTo>
                  <a:pt x="256164" y="323409"/>
                </a:lnTo>
                <a:lnTo>
                  <a:pt x="269837" y="334986"/>
                </a:lnTo>
                <a:lnTo>
                  <a:pt x="282761" y="345244"/>
                </a:lnTo>
                <a:lnTo>
                  <a:pt x="293916" y="353353"/>
                </a:lnTo>
                <a:lnTo>
                  <a:pt x="303894" y="360029"/>
                </a:lnTo>
                <a:lnTo>
                  <a:pt x="313086" y="365749"/>
                </a:lnTo>
                <a:lnTo>
                  <a:pt x="320484" y="369563"/>
                </a:lnTo>
                <a:lnTo>
                  <a:pt x="326686" y="372106"/>
                </a:lnTo>
                <a:lnTo>
                  <a:pt x="332090" y="373801"/>
                </a:lnTo>
                <a:lnTo>
                  <a:pt x="338234" y="374931"/>
                </a:lnTo>
                <a:lnTo>
                  <a:pt x="344869" y="375684"/>
                </a:lnTo>
                <a:lnTo>
                  <a:pt x="365759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4"/>
          <p:cNvSpPr/>
          <p:nvPr/>
        </p:nvSpPr>
        <p:spPr>
          <a:xfrm>
            <a:off x="6343650" y="1051559"/>
            <a:ext cx="491491" cy="422911"/>
          </a:xfrm>
          <a:custGeom>
            <a:avLst/>
            <a:gdLst/>
            <a:ahLst/>
            <a:cxnLst/>
            <a:rect l="0" t="0" r="0" b="0"/>
            <a:pathLst>
              <a:path w="491491" h="422911">
                <a:moveTo>
                  <a:pt x="491490" y="0"/>
                </a:moveTo>
                <a:lnTo>
                  <a:pt x="479354" y="18204"/>
                </a:lnTo>
                <a:lnTo>
                  <a:pt x="474509" y="26106"/>
                </a:lnTo>
                <a:lnTo>
                  <a:pt x="470010" y="33914"/>
                </a:lnTo>
                <a:lnTo>
                  <a:pt x="465739" y="41660"/>
                </a:lnTo>
                <a:lnTo>
                  <a:pt x="457813" y="51903"/>
                </a:lnTo>
                <a:lnTo>
                  <a:pt x="447449" y="63812"/>
                </a:lnTo>
                <a:lnTo>
                  <a:pt x="424926" y="88051"/>
                </a:lnTo>
                <a:lnTo>
                  <a:pt x="406449" y="107291"/>
                </a:lnTo>
                <a:lnTo>
                  <a:pt x="396696" y="115977"/>
                </a:lnTo>
                <a:lnTo>
                  <a:pt x="386384" y="124308"/>
                </a:lnTo>
                <a:lnTo>
                  <a:pt x="375698" y="132402"/>
                </a:lnTo>
                <a:lnTo>
                  <a:pt x="353667" y="148169"/>
                </a:lnTo>
                <a:lnTo>
                  <a:pt x="308479" y="178987"/>
                </a:lnTo>
                <a:lnTo>
                  <a:pt x="297092" y="187905"/>
                </a:lnTo>
                <a:lnTo>
                  <a:pt x="285691" y="197660"/>
                </a:lnTo>
                <a:lnTo>
                  <a:pt x="274280" y="207974"/>
                </a:lnTo>
                <a:lnTo>
                  <a:pt x="244669" y="232980"/>
                </a:lnTo>
                <a:lnTo>
                  <a:pt x="227883" y="246760"/>
                </a:lnTo>
                <a:lnTo>
                  <a:pt x="212882" y="258487"/>
                </a:lnTo>
                <a:lnTo>
                  <a:pt x="199071" y="268845"/>
                </a:lnTo>
                <a:lnTo>
                  <a:pt x="173566" y="287127"/>
                </a:lnTo>
                <a:lnTo>
                  <a:pt x="149530" y="303719"/>
                </a:lnTo>
                <a:lnTo>
                  <a:pt x="139056" y="311699"/>
                </a:lnTo>
                <a:lnTo>
                  <a:pt x="129534" y="319560"/>
                </a:lnTo>
                <a:lnTo>
                  <a:pt x="120646" y="327340"/>
                </a:lnTo>
                <a:lnTo>
                  <a:pt x="112180" y="335067"/>
                </a:lnTo>
                <a:lnTo>
                  <a:pt x="96001" y="350425"/>
                </a:lnTo>
                <a:lnTo>
                  <a:pt x="85590" y="358077"/>
                </a:lnTo>
                <a:lnTo>
                  <a:pt x="73570" y="365718"/>
                </a:lnTo>
                <a:lnTo>
                  <a:pt x="60476" y="373352"/>
                </a:lnTo>
                <a:lnTo>
                  <a:pt x="49208" y="380982"/>
                </a:lnTo>
                <a:lnTo>
                  <a:pt x="39155" y="388608"/>
                </a:lnTo>
                <a:lnTo>
                  <a:pt x="29913" y="396232"/>
                </a:lnTo>
                <a:lnTo>
                  <a:pt x="16258" y="408090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5"/>
          <p:cNvSpPr/>
          <p:nvPr/>
        </p:nvSpPr>
        <p:spPr>
          <a:xfrm>
            <a:off x="6903719" y="1245869"/>
            <a:ext cx="377191" cy="11432"/>
          </a:xfrm>
          <a:custGeom>
            <a:avLst/>
            <a:gdLst/>
            <a:ahLst/>
            <a:cxnLst/>
            <a:rect l="0" t="0" r="0" b="0"/>
            <a:pathLst>
              <a:path w="377191" h="11432">
                <a:moveTo>
                  <a:pt x="0" y="11431"/>
                </a:moveTo>
                <a:lnTo>
                  <a:pt x="30339" y="11431"/>
                </a:lnTo>
                <a:lnTo>
                  <a:pt x="43086" y="10161"/>
                </a:lnTo>
                <a:lnTo>
                  <a:pt x="55394" y="8044"/>
                </a:lnTo>
                <a:lnTo>
                  <a:pt x="67410" y="5363"/>
                </a:lnTo>
                <a:lnTo>
                  <a:pt x="77960" y="3575"/>
                </a:lnTo>
                <a:lnTo>
                  <a:pt x="87534" y="2384"/>
                </a:lnTo>
                <a:lnTo>
                  <a:pt x="96456" y="1589"/>
                </a:lnTo>
                <a:lnTo>
                  <a:pt x="121454" y="2330"/>
                </a:lnTo>
                <a:lnTo>
                  <a:pt x="157170" y="4093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6"/>
          <p:cNvSpPr/>
          <p:nvPr/>
        </p:nvSpPr>
        <p:spPr>
          <a:xfrm>
            <a:off x="7374970" y="994409"/>
            <a:ext cx="100250" cy="468631"/>
          </a:xfrm>
          <a:custGeom>
            <a:avLst/>
            <a:gdLst/>
            <a:ahLst/>
            <a:cxnLst/>
            <a:rect l="0" t="0" r="0" b="0"/>
            <a:pathLst>
              <a:path w="100250" h="468631">
                <a:moveTo>
                  <a:pt x="100249" y="0"/>
                </a:moveTo>
                <a:lnTo>
                  <a:pt x="100249" y="12136"/>
                </a:lnTo>
                <a:lnTo>
                  <a:pt x="98980" y="16981"/>
                </a:lnTo>
                <a:lnTo>
                  <a:pt x="96863" y="21481"/>
                </a:lnTo>
                <a:lnTo>
                  <a:pt x="94182" y="25751"/>
                </a:lnTo>
                <a:lnTo>
                  <a:pt x="91202" y="37268"/>
                </a:lnTo>
                <a:lnTo>
                  <a:pt x="90408" y="43896"/>
                </a:lnTo>
                <a:lnTo>
                  <a:pt x="88609" y="52124"/>
                </a:lnTo>
                <a:lnTo>
                  <a:pt x="86139" y="61419"/>
                </a:lnTo>
                <a:lnTo>
                  <a:pt x="83222" y="71427"/>
                </a:lnTo>
                <a:lnTo>
                  <a:pt x="81278" y="80638"/>
                </a:lnTo>
                <a:lnTo>
                  <a:pt x="79982" y="89319"/>
                </a:lnTo>
                <a:lnTo>
                  <a:pt x="79118" y="97646"/>
                </a:lnTo>
                <a:lnTo>
                  <a:pt x="74731" y="115898"/>
                </a:lnTo>
                <a:lnTo>
                  <a:pt x="59698" y="170044"/>
                </a:lnTo>
                <a:lnTo>
                  <a:pt x="52895" y="197182"/>
                </a:lnTo>
                <a:lnTo>
                  <a:pt x="47090" y="222895"/>
                </a:lnTo>
                <a:lnTo>
                  <a:pt x="41950" y="247657"/>
                </a:lnTo>
                <a:lnTo>
                  <a:pt x="37253" y="267975"/>
                </a:lnTo>
                <a:lnTo>
                  <a:pt x="32852" y="285330"/>
                </a:lnTo>
                <a:lnTo>
                  <a:pt x="28648" y="300710"/>
                </a:lnTo>
                <a:lnTo>
                  <a:pt x="25845" y="313504"/>
                </a:lnTo>
                <a:lnTo>
                  <a:pt x="23976" y="324573"/>
                </a:lnTo>
                <a:lnTo>
                  <a:pt x="22731" y="334492"/>
                </a:lnTo>
                <a:lnTo>
                  <a:pt x="20630" y="343645"/>
                </a:lnTo>
                <a:lnTo>
                  <a:pt x="17960" y="352287"/>
                </a:lnTo>
                <a:lnTo>
                  <a:pt x="14909" y="360588"/>
                </a:lnTo>
                <a:lnTo>
                  <a:pt x="12877" y="372472"/>
                </a:lnTo>
                <a:lnTo>
                  <a:pt x="11521" y="386745"/>
                </a:lnTo>
                <a:lnTo>
                  <a:pt x="10617" y="402610"/>
                </a:lnTo>
                <a:lnTo>
                  <a:pt x="8745" y="416997"/>
                </a:lnTo>
                <a:lnTo>
                  <a:pt x="6226" y="430398"/>
                </a:lnTo>
                <a:lnTo>
                  <a:pt x="0" y="457302"/>
                </a:lnTo>
                <a:lnTo>
                  <a:pt x="8810" y="468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7"/>
          <p:cNvSpPr/>
          <p:nvPr/>
        </p:nvSpPr>
        <p:spPr>
          <a:xfrm>
            <a:off x="7555435" y="971550"/>
            <a:ext cx="454221" cy="466750"/>
          </a:xfrm>
          <a:custGeom>
            <a:avLst/>
            <a:gdLst/>
            <a:ahLst/>
            <a:cxnLst/>
            <a:rect l="0" t="0" r="0" b="0"/>
            <a:pathLst>
              <a:path w="454221" h="466750">
                <a:moveTo>
                  <a:pt x="114094" y="0"/>
                </a:moveTo>
                <a:lnTo>
                  <a:pt x="108027" y="12135"/>
                </a:lnTo>
                <a:lnTo>
                  <a:pt x="98186" y="25750"/>
                </a:lnTo>
                <a:lnTo>
                  <a:pt x="90937" y="37267"/>
                </a:lnTo>
                <a:lnTo>
                  <a:pt x="83482" y="50853"/>
                </a:lnTo>
                <a:lnTo>
                  <a:pt x="75936" y="65358"/>
                </a:lnTo>
                <a:lnTo>
                  <a:pt x="61576" y="90431"/>
                </a:lnTo>
                <a:lnTo>
                  <a:pt x="52411" y="106007"/>
                </a:lnTo>
                <a:lnTo>
                  <a:pt x="45032" y="121471"/>
                </a:lnTo>
                <a:lnTo>
                  <a:pt x="38843" y="136861"/>
                </a:lnTo>
                <a:lnTo>
                  <a:pt x="19784" y="191993"/>
                </a:lnTo>
                <a:lnTo>
                  <a:pt x="15661" y="202925"/>
                </a:lnTo>
                <a:lnTo>
                  <a:pt x="11642" y="212753"/>
                </a:lnTo>
                <a:lnTo>
                  <a:pt x="7693" y="221845"/>
                </a:lnTo>
                <a:lnTo>
                  <a:pt x="5060" y="230447"/>
                </a:lnTo>
                <a:lnTo>
                  <a:pt x="3305" y="238721"/>
                </a:lnTo>
                <a:lnTo>
                  <a:pt x="2135" y="246777"/>
                </a:lnTo>
                <a:lnTo>
                  <a:pt x="1355" y="255958"/>
                </a:lnTo>
                <a:lnTo>
                  <a:pt x="834" y="265888"/>
                </a:lnTo>
                <a:lnTo>
                  <a:pt x="488" y="276319"/>
                </a:lnTo>
                <a:lnTo>
                  <a:pt x="0" y="333473"/>
                </a:lnTo>
                <a:lnTo>
                  <a:pt x="1202" y="350585"/>
                </a:lnTo>
                <a:lnTo>
                  <a:pt x="3273" y="364533"/>
                </a:lnTo>
                <a:lnTo>
                  <a:pt x="5923" y="376372"/>
                </a:lnTo>
                <a:lnTo>
                  <a:pt x="8961" y="385534"/>
                </a:lnTo>
                <a:lnTo>
                  <a:pt x="15721" y="399102"/>
                </a:lnTo>
                <a:lnTo>
                  <a:pt x="21842" y="407038"/>
                </a:lnTo>
                <a:lnTo>
                  <a:pt x="29733" y="416138"/>
                </a:lnTo>
                <a:lnTo>
                  <a:pt x="38804" y="426015"/>
                </a:lnTo>
                <a:lnTo>
                  <a:pt x="47390" y="433870"/>
                </a:lnTo>
                <a:lnTo>
                  <a:pt x="55655" y="440376"/>
                </a:lnTo>
                <a:lnTo>
                  <a:pt x="63705" y="445984"/>
                </a:lnTo>
                <a:lnTo>
                  <a:pt x="72882" y="449723"/>
                </a:lnTo>
                <a:lnTo>
                  <a:pt x="82809" y="452215"/>
                </a:lnTo>
                <a:lnTo>
                  <a:pt x="93237" y="453876"/>
                </a:lnTo>
                <a:lnTo>
                  <a:pt x="102730" y="456254"/>
                </a:lnTo>
                <a:lnTo>
                  <a:pt x="111598" y="459109"/>
                </a:lnTo>
                <a:lnTo>
                  <a:pt x="120050" y="462283"/>
                </a:lnTo>
                <a:lnTo>
                  <a:pt x="129495" y="464398"/>
                </a:lnTo>
                <a:lnTo>
                  <a:pt x="139601" y="465809"/>
                </a:lnTo>
                <a:lnTo>
                  <a:pt x="150149" y="466749"/>
                </a:lnTo>
                <a:lnTo>
                  <a:pt x="160991" y="466106"/>
                </a:lnTo>
                <a:lnTo>
                  <a:pt x="172029" y="464407"/>
                </a:lnTo>
                <a:lnTo>
                  <a:pt x="183198" y="462005"/>
                </a:lnTo>
                <a:lnTo>
                  <a:pt x="193183" y="460403"/>
                </a:lnTo>
                <a:lnTo>
                  <a:pt x="202380" y="459335"/>
                </a:lnTo>
                <a:lnTo>
                  <a:pt x="211052" y="458623"/>
                </a:lnTo>
                <a:lnTo>
                  <a:pt x="219373" y="456879"/>
                </a:lnTo>
                <a:lnTo>
                  <a:pt x="227460" y="454446"/>
                </a:lnTo>
                <a:lnTo>
                  <a:pt x="235391" y="451554"/>
                </a:lnTo>
                <a:lnTo>
                  <a:pt x="243219" y="448355"/>
                </a:lnTo>
                <a:lnTo>
                  <a:pt x="250977" y="444954"/>
                </a:lnTo>
                <a:lnTo>
                  <a:pt x="258690" y="441416"/>
                </a:lnTo>
                <a:lnTo>
                  <a:pt x="267642" y="437787"/>
                </a:lnTo>
                <a:lnTo>
                  <a:pt x="277419" y="434098"/>
                </a:lnTo>
                <a:lnTo>
                  <a:pt x="287748" y="430368"/>
                </a:lnTo>
                <a:lnTo>
                  <a:pt x="297174" y="426612"/>
                </a:lnTo>
                <a:lnTo>
                  <a:pt x="305997" y="422838"/>
                </a:lnTo>
                <a:lnTo>
                  <a:pt x="314419" y="419052"/>
                </a:lnTo>
                <a:lnTo>
                  <a:pt x="322574" y="413988"/>
                </a:lnTo>
                <a:lnTo>
                  <a:pt x="330551" y="408072"/>
                </a:lnTo>
                <a:lnTo>
                  <a:pt x="338409" y="401588"/>
                </a:lnTo>
                <a:lnTo>
                  <a:pt x="346188" y="395995"/>
                </a:lnTo>
                <a:lnTo>
                  <a:pt x="353913" y="390996"/>
                </a:lnTo>
                <a:lnTo>
                  <a:pt x="361604" y="386394"/>
                </a:lnTo>
                <a:lnTo>
                  <a:pt x="373536" y="374507"/>
                </a:lnTo>
                <a:lnTo>
                  <a:pt x="384342" y="360757"/>
                </a:lnTo>
                <a:lnTo>
                  <a:pt x="397611" y="346180"/>
                </a:lnTo>
                <a:lnTo>
                  <a:pt x="403435" y="338736"/>
                </a:lnTo>
                <a:lnTo>
                  <a:pt x="408588" y="331234"/>
                </a:lnTo>
                <a:lnTo>
                  <a:pt x="418971" y="314855"/>
                </a:lnTo>
                <a:lnTo>
                  <a:pt x="432052" y="294875"/>
                </a:lnTo>
                <a:lnTo>
                  <a:pt x="437826" y="282943"/>
                </a:lnTo>
                <a:lnTo>
                  <a:pt x="442945" y="269909"/>
                </a:lnTo>
                <a:lnTo>
                  <a:pt x="447629" y="256139"/>
                </a:lnTo>
                <a:lnTo>
                  <a:pt x="450750" y="243149"/>
                </a:lnTo>
                <a:lnTo>
                  <a:pt x="452831" y="230679"/>
                </a:lnTo>
                <a:lnTo>
                  <a:pt x="454220" y="218556"/>
                </a:lnTo>
                <a:lnTo>
                  <a:pt x="453875" y="202854"/>
                </a:lnTo>
                <a:lnTo>
                  <a:pt x="452375" y="184766"/>
                </a:lnTo>
                <a:lnTo>
                  <a:pt x="450105" y="165087"/>
                </a:lnTo>
                <a:lnTo>
                  <a:pt x="446051" y="148158"/>
                </a:lnTo>
                <a:lnTo>
                  <a:pt x="440809" y="133062"/>
                </a:lnTo>
                <a:lnTo>
                  <a:pt x="434774" y="119188"/>
                </a:lnTo>
                <a:lnTo>
                  <a:pt x="428211" y="107398"/>
                </a:lnTo>
                <a:lnTo>
                  <a:pt x="421295" y="96999"/>
                </a:lnTo>
                <a:lnTo>
                  <a:pt x="414145" y="87526"/>
                </a:lnTo>
                <a:lnTo>
                  <a:pt x="405568" y="78670"/>
                </a:lnTo>
                <a:lnTo>
                  <a:pt x="396040" y="70227"/>
                </a:lnTo>
                <a:lnTo>
                  <a:pt x="385878" y="62058"/>
                </a:lnTo>
                <a:lnTo>
                  <a:pt x="376564" y="55342"/>
                </a:lnTo>
                <a:lnTo>
                  <a:pt x="367814" y="49594"/>
                </a:lnTo>
                <a:lnTo>
                  <a:pt x="359441" y="44493"/>
                </a:lnTo>
                <a:lnTo>
                  <a:pt x="346750" y="38824"/>
                </a:lnTo>
                <a:lnTo>
                  <a:pt x="334337" y="35035"/>
                </a:lnTo>
                <a:lnTo>
                  <a:pt x="316120" y="29117"/>
                </a:lnTo>
                <a:lnTo>
                  <a:pt x="307199" y="27031"/>
                </a:lnTo>
                <a:lnTo>
                  <a:pt x="298711" y="25641"/>
                </a:lnTo>
                <a:lnTo>
                  <a:pt x="290512" y="24714"/>
                </a:lnTo>
                <a:lnTo>
                  <a:pt x="282506" y="25366"/>
                </a:lnTo>
                <a:lnTo>
                  <a:pt x="274629" y="27070"/>
                </a:lnTo>
                <a:lnTo>
                  <a:pt x="266837" y="29477"/>
                </a:lnTo>
                <a:lnTo>
                  <a:pt x="254793" y="35537"/>
                </a:lnTo>
                <a:lnTo>
                  <a:pt x="245207" y="41194"/>
                </a:lnTo>
                <a:lnTo>
                  <a:pt x="240873" y="42703"/>
                </a:lnTo>
                <a:lnTo>
                  <a:pt x="216965" y="45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8"/>
          <p:cNvSpPr/>
          <p:nvPr/>
        </p:nvSpPr>
        <p:spPr>
          <a:xfrm>
            <a:off x="3280409" y="2148839"/>
            <a:ext cx="148592" cy="18017"/>
          </a:xfrm>
          <a:custGeom>
            <a:avLst/>
            <a:gdLst/>
            <a:ahLst/>
            <a:cxnLst/>
            <a:rect l="0" t="0" r="0" b="0"/>
            <a:pathLst>
              <a:path w="148592" h="18017">
                <a:moveTo>
                  <a:pt x="0" y="11430"/>
                </a:moveTo>
                <a:lnTo>
                  <a:pt x="18204" y="17498"/>
                </a:lnTo>
                <a:lnTo>
                  <a:pt x="24836" y="18016"/>
                </a:lnTo>
                <a:lnTo>
                  <a:pt x="30528" y="17091"/>
                </a:lnTo>
                <a:lnTo>
                  <a:pt x="35592" y="15204"/>
                </a:lnTo>
                <a:lnTo>
                  <a:pt x="40238" y="13946"/>
                </a:lnTo>
                <a:lnTo>
                  <a:pt x="44606" y="13108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9"/>
          <p:cNvSpPr/>
          <p:nvPr/>
        </p:nvSpPr>
        <p:spPr>
          <a:xfrm>
            <a:off x="3611879" y="1954529"/>
            <a:ext cx="320042" cy="274322"/>
          </a:xfrm>
          <a:custGeom>
            <a:avLst/>
            <a:gdLst/>
            <a:ahLst/>
            <a:cxnLst/>
            <a:rect l="0" t="0" r="0" b="0"/>
            <a:pathLst>
              <a:path w="320042" h="274322">
                <a:moveTo>
                  <a:pt x="0" y="0"/>
                </a:moveTo>
                <a:lnTo>
                  <a:pt x="0" y="6068"/>
                </a:lnTo>
                <a:lnTo>
                  <a:pt x="1271" y="10396"/>
                </a:lnTo>
                <a:lnTo>
                  <a:pt x="3387" y="15821"/>
                </a:lnTo>
                <a:lnTo>
                  <a:pt x="6069" y="21977"/>
                </a:lnTo>
                <a:lnTo>
                  <a:pt x="9126" y="27352"/>
                </a:lnTo>
                <a:lnTo>
                  <a:pt x="12434" y="32204"/>
                </a:lnTo>
                <a:lnTo>
                  <a:pt x="15910" y="36710"/>
                </a:lnTo>
                <a:lnTo>
                  <a:pt x="19497" y="43523"/>
                </a:lnTo>
                <a:lnTo>
                  <a:pt x="23158" y="51876"/>
                </a:lnTo>
                <a:lnTo>
                  <a:pt x="26869" y="61254"/>
                </a:lnTo>
                <a:lnTo>
                  <a:pt x="30613" y="70046"/>
                </a:lnTo>
                <a:lnTo>
                  <a:pt x="38159" y="86589"/>
                </a:lnTo>
                <a:lnTo>
                  <a:pt x="43219" y="94556"/>
                </a:lnTo>
                <a:lnTo>
                  <a:pt x="49133" y="102407"/>
                </a:lnTo>
                <a:lnTo>
                  <a:pt x="55616" y="110182"/>
                </a:lnTo>
                <a:lnTo>
                  <a:pt x="63747" y="119175"/>
                </a:lnTo>
                <a:lnTo>
                  <a:pt x="82942" y="139327"/>
                </a:lnTo>
                <a:lnTo>
                  <a:pt x="115169" y="172092"/>
                </a:lnTo>
                <a:lnTo>
                  <a:pt x="125040" y="180768"/>
                </a:lnTo>
                <a:lnTo>
                  <a:pt x="134160" y="187822"/>
                </a:lnTo>
                <a:lnTo>
                  <a:pt x="142780" y="193795"/>
                </a:lnTo>
                <a:lnTo>
                  <a:pt x="153607" y="200317"/>
                </a:lnTo>
                <a:lnTo>
                  <a:pt x="165905" y="207205"/>
                </a:lnTo>
                <a:lnTo>
                  <a:pt x="200711" y="225648"/>
                </a:lnTo>
                <a:lnTo>
                  <a:pt x="235227" y="243257"/>
                </a:lnTo>
                <a:lnTo>
                  <a:pt x="241908" y="247261"/>
                </a:lnTo>
                <a:lnTo>
                  <a:pt x="247632" y="251201"/>
                </a:lnTo>
                <a:lnTo>
                  <a:pt x="320041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0"/>
          <p:cNvSpPr/>
          <p:nvPr/>
        </p:nvSpPr>
        <p:spPr>
          <a:xfrm>
            <a:off x="3554729" y="1920239"/>
            <a:ext cx="320042" cy="388621"/>
          </a:xfrm>
          <a:custGeom>
            <a:avLst/>
            <a:gdLst/>
            <a:ahLst/>
            <a:cxnLst/>
            <a:rect l="0" t="0" r="0" b="0"/>
            <a:pathLst>
              <a:path w="320042" h="388621">
                <a:moveTo>
                  <a:pt x="320041" y="0"/>
                </a:moveTo>
                <a:lnTo>
                  <a:pt x="301837" y="18204"/>
                </a:lnTo>
                <a:lnTo>
                  <a:pt x="295205" y="26106"/>
                </a:lnTo>
                <a:lnTo>
                  <a:pt x="289513" y="33914"/>
                </a:lnTo>
                <a:lnTo>
                  <a:pt x="284449" y="41660"/>
                </a:lnTo>
                <a:lnTo>
                  <a:pt x="279803" y="49363"/>
                </a:lnTo>
                <a:lnTo>
                  <a:pt x="275435" y="57039"/>
                </a:lnTo>
                <a:lnTo>
                  <a:pt x="271254" y="64696"/>
                </a:lnTo>
                <a:lnTo>
                  <a:pt x="257036" y="82501"/>
                </a:lnTo>
                <a:lnTo>
                  <a:pt x="191306" y="159347"/>
                </a:lnTo>
                <a:lnTo>
                  <a:pt x="175797" y="178622"/>
                </a:lnTo>
                <a:lnTo>
                  <a:pt x="162918" y="195281"/>
                </a:lnTo>
                <a:lnTo>
                  <a:pt x="151793" y="208928"/>
                </a:lnTo>
                <a:lnTo>
                  <a:pt x="141835" y="220565"/>
                </a:lnTo>
                <a:lnTo>
                  <a:pt x="132657" y="230864"/>
                </a:lnTo>
                <a:lnTo>
                  <a:pt x="105526" y="259240"/>
                </a:lnTo>
                <a:lnTo>
                  <a:pt x="89401" y="275696"/>
                </a:lnTo>
                <a:lnTo>
                  <a:pt x="77381" y="289208"/>
                </a:lnTo>
                <a:lnTo>
                  <a:pt x="68097" y="300755"/>
                </a:lnTo>
                <a:lnTo>
                  <a:pt x="60638" y="310994"/>
                </a:lnTo>
                <a:lnTo>
                  <a:pt x="51856" y="321629"/>
                </a:lnTo>
                <a:lnTo>
                  <a:pt x="42191" y="332530"/>
                </a:lnTo>
                <a:lnTo>
                  <a:pt x="31937" y="343607"/>
                </a:lnTo>
                <a:lnTo>
                  <a:pt x="23832" y="353531"/>
                </a:lnTo>
                <a:lnTo>
                  <a:pt x="17158" y="362688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1"/>
          <p:cNvSpPr/>
          <p:nvPr/>
        </p:nvSpPr>
        <p:spPr>
          <a:xfrm>
            <a:off x="5394959" y="2000250"/>
            <a:ext cx="480062" cy="11430"/>
          </a:xfrm>
          <a:custGeom>
            <a:avLst/>
            <a:gdLst/>
            <a:ahLst/>
            <a:cxnLst/>
            <a:rect l="0" t="0" r="0" b="0"/>
            <a:pathLst>
              <a:path w="480062" h="11430">
                <a:moveTo>
                  <a:pt x="0" y="11429"/>
                </a:moveTo>
                <a:lnTo>
                  <a:pt x="91565" y="11429"/>
                </a:lnTo>
                <a:lnTo>
                  <a:pt x="113113" y="10159"/>
                </a:lnTo>
                <a:lnTo>
                  <a:pt x="174310" y="5362"/>
                </a:lnTo>
                <a:lnTo>
                  <a:pt x="217807" y="4844"/>
                </a:lnTo>
                <a:lnTo>
                  <a:pt x="268395" y="5769"/>
                </a:lnTo>
                <a:lnTo>
                  <a:pt x="323710" y="7656"/>
                </a:lnTo>
                <a:lnTo>
                  <a:pt x="361857" y="7644"/>
                </a:lnTo>
                <a:lnTo>
                  <a:pt x="388558" y="6366"/>
                </a:lnTo>
                <a:lnTo>
                  <a:pt x="421613" y="2829"/>
                </a:lnTo>
                <a:lnTo>
                  <a:pt x="440537" y="1257"/>
                </a:lnTo>
                <a:lnTo>
                  <a:pt x="453182" y="558"/>
                </a:lnTo>
                <a:lnTo>
                  <a:pt x="4800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2"/>
          <p:cNvSpPr/>
          <p:nvPr/>
        </p:nvSpPr>
        <p:spPr>
          <a:xfrm>
            <a:off x="5977890" y="1805939"/>
            <a:ext cx="502920" cy="320041"/>
          </a:xfrm>
          <a:custGeom>
            <a:avLst/>
            <a:gdLst/>
            <a:ahLst/>
            <a:cxnLst/>
            <a:rect l="0" t="0" r="0" b="0"/>
            <a:pathLst>
              <a:path w="502920" h="320041">
                <a:moveTo>
                  <a:pt x="0" y="0"/>
                </a:moveTo>
                <a:lnTo>
                  <a:pt x="6068" y="0"/>
                </a:lnTo>
                <a:lnTo>
                  <a:pt x="9125" y="1271"/>
                </a:lnTo>
                <a:lnTo>
                  <a:pt x="15908" y="6068"/>
                </a:lnTo>
                <a:lnTo>
                  <a:pt x="18225" y="9126"/>
                </a:lnTo>
                <a:lnTo>
                  <a:pt x="19771" y="12434"/>
                </a:lnTo>
                <a:lnTo>
                  <a:pt x="20800" y="15909"/>
                </a:lnTo>
                <a:lnTo>
                  <a:pt x="24026" y="20766"/>
                </a:lnTo>
                <a:lnTo>
                  <a:pt x="28718" y="26544"/>
                </a:lnTo>
                <a:lnTo>
                  <a:pt x="34385" y="32936"/>
                </a:lnTo>
                <a:lnTo>
                  <a:pt x="72699" y="78339"/>
                </a:lnTo>
                <a:lnTo>
                  <a:pt x="85297" y="91596"/>
                </a:lnTo>
                <a:lnTo>
                  <a:pt x="96234" y="101704"/>
                </a:lnTo>
                <a:lnTo>
                  <a:pt x="106066" y="109713"/>
                </a:lnTo>
                <a:lnTo>
                  <a:pt x="121510" y="123942"/>
                </a:lnTo>
                <a:lnTo>
                  <a:pt x="162377" y="163459"/>
                </a:lnTo>
                <a:lnTo>
                  <a:pt x="184451" y="181363"/>
                </a:lnTo>
                <a:lnTo>
                  <a:pt x="206787" y="197109"/>
                </a:lnTo>
                <a:lnTo>
                  <a:pt x="229298" y="211416"/>
                </a:lnTo>
                <a:lnTo>
                  <a:pt x="248115" y="222224"/>
                </a:lnTo>
                <a:lnTo>
                  <a:pt x="264470" y="230700"/>
                </a:lnTo>
                <a:lnTo>
                  <a:pt x="279183" y="237620"/>
                </a:lnTo>
                <a:lnTo>
                  <a:pt x="292802" y="244774"/>
                </a:lnTo>
                <a:lnTo>
                  <a:pt x="305691" y="252082"/>
                </a:lnTo>
                <a:lnTo>
                  <a:pt x="318094" y="259495"/>
                </a:lnTo>
                <a:lnTo>
                  <a:pt x="330173" y="265707"/>
                </a:lnTo>
                <a:lnTo>
                  <a:pt x="342035" y="271118"/>
                </a:lnTo>
                <a:lnTo>
                  <a:pt x="400585" y="294996"/>
                </a:lnTo>
                <a:lnTo>
                  <a:pt x="414376" y="299534"/>
                </a:lnTo>
                <a:lnTo>
                  <a:pt x="426111" y="302560"/>
                </a:lnTo>
                <a:lnTo>
                  <a:pt x="436473" y="304577"/>
                </a:lnTo>
                <a:lnTo>
                  <a:pt x="445922" y="307191"/>
                </a:lnTo>
                <a:lnTo>
                  <a:pt x="454761" y="310204"/>
                </a:lnTo>
                <a:lnTo>
                  <a:pt x="470086" y="315669"/>
                </a:lnTo>
                <a:lnTo>
                  <a:pt x="475950" y="317126"/>
                </a:lnTo>
                <a:lnTo>
                  <a:pt x="502919" y="320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3"/>
          <p:cNvSpPr/>
          <p:nvPr/>
        </p:nvSpPr>
        <p:spPr>
          <a:xfrm>
            <a:off x="5909309" y="1874519"/>
            <a:ext cx="502921" cy="354332"/>
          </a:xfrm>
          <a:custGeom>
            <a:avLst/>
            <a:gdLst/>
            <a:ahLst/>
            <a:cxnLst/>
            <a:rect l="0" t="0" r="0" b="0"/>
            <a:pathLst>
              <a:path w="502921" h="354332">
                <a:moveTo>
                  <a:pt x="502920" y="0"/>
                </a:moveTo>
                <a:lnTo>
                  <a:pt x="496853" y="6068"/>
                </a:lnTo>
                <a:lnTo>
                  <a:pt x="487100" y="12434"/>
                </a:lnTo>
                <a:lnTo>
                  <a:pt x="480943" y="15909"/>
                </a:lnTo>
                <a:lnTo>
                  <a:pt x="467950" y="25846"/>
                </a:lnTo>
                <a:lnTo>
                  <a:pt x="412267" y="71159"/>
                </a:lnTo>
                <a:lnTo>
                  <a:pt x="396764" y="82999"/>
                </a:lnTo>
                <a:lnTo>
                  <a:pt x="369380" y="102929"/>
                </a:lnTo>
                <a:lnTo>
                  <a:pt x="344509" y="120253"/>
                </a:lnTo>
                <a:lnTo>
                  <a:pt x="327463" y="130969"/>
                </a:lnTo>
                <a:lnTo>
                  <a:pt x="284816" y="156422"/>
                </a:lnTo>
                <a:lnTo>
                  <a:pt x="264807" y="167781"/>
                </a:lnTo>
                <a:lnTo>
                  <a:pt x="229029" y="187177"/>
                </a:lnTo>
                <a:lnTo>
                  <a:pt x="213646" y="197175"/>
                </a:lnTo>
                <a:lnTo>
                  <a:pt x="199581" y="207650"/>
                </a:lnTo>
                <a:lnTo>
                  <a:pt x="186394" y="218443"/>
                </a:lnTo>
                <a:lnTo>
                  <a:pt x="167442" y="231989"/>
                </a:lnTo>
                <a:lnTo>
                  <a:pt x="101119" y="276312"/>
                </a:lnTo>
                <a:lnTo>
                  <a:pt x="87733" y="285808"/>
                </a:lnTo>
                <a:lnTo>
                  <a:pt x="77539" y="293409"/>
                </a:lnTo>
                <a:lnTo>
                  <a:pt x="68202" y="299746"/>
                </a:lnTo>
                <a:lnTo>
                  <a:pt x="59439" y="305241"/>
                </a:lnTo>
                <a:lnTo>
                  <a:pt x="51056" y="310174"/>
                </a:lnTo>
                <a:lnTo>
                  <a:pt x="31582" y="322429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4"/>
          <p:cNvSpPr/>
          <p:nvPr/>
        </p:nvSpPr>
        <p:spPr>
          <a:xfrm>
            <a:off x="4480559" y="2585111"/>
            <a:ext cx="502921" cy="454312"/>
          </a:xfrm>
          <a:custGeom>
            <a:avLst/>
            <a:gdLst/>
            <a:ahLst/>
            <a:cxnLst/>
            <a:rect l="0" t="0" r="0" b="0"/>
            <a:pathLst>
              <a:path w="502921" h="454312">
                <a:moveTo>
                  <a:pt x="0" y="169518"/>
                </a:moveTo>
                <a:lnTo>
                  <a:pt x="6069" y="151315"/>
                </a:lnTo>
                <a:lnTo>
                  <a:pt x="12434" y="138991"/>
                </a:lnTo>
                <a:lnTo>
                  <a:pt x="20767" y="128011"/>
                </a:lnTo>
                <a:lnTo>
                  <a:pt x="32937" y="114664"/>
                </a:lnTo>
                <a:lnTo>
                  <a:pt x="41008" y="107549"/>
                </a:lnTo>
                <a:lnTo>
                  <a:pt x="50199" y="100265"/>
                </a:lnTo>
                <a:lnTo>
                  <a:pt x="60136" y="92870"/>
                </a:lnTo>
                <a:lnTo>
                  <a:pt x="81337" y="77879"/>
                </a:lnTo>
                <a:lnTo>
                  <a:pt x="92325" y="70325"/>
                </a:lnTo>
                <a:lnTo>
                  <a:pt x="104730" y="64020"/>
                </a:lnTo>
                <a:lnTo>
                  <a:pt x="118080" y="58546"/>
                </a:lnTo>
                <a:lnTo>
                  <a:pt x="169940" y="40636"/>
                </a:lnTo>
                <a:lnTo>
                  <a:pt x="188223" y="35337"/>
                </a:lnTo>
                <a:lnTo>
                  <a:pt x="235632" y="22675"/>
                </a:lnTo>
                <a:lnTo>
                  <a:pt x="257418" y="18283"/>
                </a:lnTo>
                <a:lnTo>
                  <a:pt x="277023" y="15355"/>
                </a:lnTo>
                <a:lnTo>
                  <a:pt x="295171" y="13403"/>
                </a:lnTo>
                <a:lnTo>
                  <a:pt x="311081" y="10831"/>
                </a:lnTo>
                <a:lnTo>
                  <a:pt x="325498" y="7847"/>
                </a:lnTo>
                <a:lnTo>
                  <a:pt x="338919" y="4587"/>
                </a:lnTo>
                <a:lnTo>
                  <a:pt x="350406" y="2414"/>
                </a:lnTo>
                <a:lnTo>
                  <a:pt x="360604" y="966"/>
                </a:lnTo>
                <a:lnTo>
                  <a:pt x="369943" y="0"/>
                </a:lnTo>
                <a:lnTo>
                  <a:pt x="379979" y="626"/>
                </a:lnTo>
                <a:lnTo>
                  <a:pt x="390479" y="2314"/>
                </a:lnTo>
                <a:lnTo>
                  <a:pt x="401290" y="4709"/>
                </a:lnTo>
                <a:lnTo>
                  <a:pt x="416688" y="7370"/>
                </a:lnTo>
                <a:lnTo>
                  <a:pt x="422572" y="8079"/>
                </a:lnTo>
                <a:lnTo>
                  <a:pt x="427765" y="9822"/>
                </a:lnTo>
                <a:lnTo>
                  <a:pt x="436921" y="15146"/>
                </a:lnTo>
                <a:lnTo>
                  <a:pt x="449216" y="25283"/>
                </a:lnTo>
                <a:lnTo>
                  <a:pt x="451877" y="30181"/>
                </a:lnTo>
                <a:lnTo>
                  <a:pt x="454835" y="42397"/>
                </a:lnTo>
                <a:lnTo>
                  <a:pt x="454354" y="49211"/>
                </a:lnTo>
                <a:lnTo>
                  <a:pt x="452763" y="56294"/>
                </a:lnTo>
                <a:lnTo>
                  <a:pt x="450432" y="63555"/>
                </a:lnTo>
                <a:lnTo>
                  <a:pt x="447608" y="70936"/>
                </a:lnTo>
                <a:lnTo>
                  <a:pt x="444455" y="78397"/>
                </a:lnTo>
                <a:lnTo>
                  <a:pt x="441084" y="85911"/>
                </a:lnTo>
                <a:lnTo>
                  <a:pt x="433951" y="101033"/>
                </a:lnTo>
                <a:lnTo>
                  <a:pt x="430271" y="108621"/>
                </a:lnTo>
                <a:lnTo>
                  <a:pt x="425277" y="117490"/>
                </a:lnTo>
                <a:lnTo>
                  <a:pt x="419408" y="127213"/>
                </a:lnTo>
                <a:lnTo>
                  <a:pt x="412956" y="137505"/>
                </a:lnTo>
                <a:lnTo>
                  <a:pt x="406114" y="146906"/>
                </a:lnTo>
                <a:lnTo>
                  <a:pt x="399013" y="155713"/>
                </a:lnTo>
                <a:lnTo>
                  <a:pt x="391738" y="164125"/>
                </a:lnTo>
                <a:lnTo>
                  <a:pt x="356563" y="200565"/>
                </a:lnTo>
                <a:lnTo>
                  <a:pt x="332959" y="224506"/>
                </a:lnTo>
                <a:lnTo>
                  <a:pt x="314683" y="244277"/>
                </a:lnTo>
                <a:lnTo>
                  <a:pt x="299959" y="261267"/>
                </a:lnTo>
                <a:lnTo>
                  <a:pt x="287603" y="276405"/>
                </a:lnTo>
                <a:lnTo>
                  <a:pt x="275555" y="289036"/>
                </a:lnTo>
                <a:lnTo>
                  <a:pt x="263714" y="299997"/>
                </a:lnTo>
                <a:lnTo>
                  <a:pt x="252009" y="309844"/>
                </a:lnTo>
                <a:lnTo>
                  <a:pt x="240397" y="318949"/>
                </a:lnTo>
                <a:lnTo>
                  <a:pt x="228844" y="327559"/>
                </a:lnTo>
                <a:lnTo>
                  <a:pt x="217333" y="335839"/>
                </a:lnTo>
                <a:lnTo>
                  <a:pt x="208389" y="345169"/>
                </a:lnTo>
                <a:lnTo>
                  <a:pt x="201156" y="355199"/>
                </a:lnTo>
                <a:lnTo>
                  <a:pt x="195064" y="365695"/>
                </a:lnTo>
                <a:lnTo>
                  <a:pt x="188463" y="373963"/>
                </a:lnTo>
                <a:lnTo>
                  <a:pt x="174355" y="386536"/>
                </a:lnTo>
                <a:lnTo>
                  <a:pt x="163005" y="396358"/>
                </a:lnTo>
                <a:lnTo>
                  <a:pt x="158200" y="400755"/>
                </a:lnTo>
                <a:lnTo>
                  <a:pt x="153727" y="407496"/>
                </a:lnTo>
                <a:lnTo>
                  <a:pt x="149475" y="415800"/>
                </a:lnTo>
                <a:lnTo>
                  <a:pt x="145370" y="425146"/>
                </a:lnTo>
                <a:lnTo>
                  <a:pt x="143904" y="432647"/>
                </a:lnTo>
                <a:lnTo>
                  <a:pt x="144196" y="438917"/>
                </a:lnTo>
                <a:lnTo>
                  <a:pt x="145661" y="444368"/>
                </a:lnTo>
                <a:lnTo>
                  <a:pt x="147907" y="448001"/>
                </a:lnTo>
                <a:lnTo>
                  <a:pt x="150675" y="450424"/>
                </a:lnTo>
                <a:lnTo>
                  <a:pt x="153790" y="452039"/>
                </a:lnTo>
                <a:lnTo>
                  <a:pt x="160638" y="453833"/>
                </a:lnTo>
                <a:lnTo>
                  <a:pt x="164242" y="454311"/>
                </a:lnTo>
                <a:lnTo>
                  <a:pt x="175020" y="451457"/>
                </a:lnTo>
                <a:lnTo>
                  <a:pt x="181451" y="448917"/>
                </a:lnTo>
                <a:lnTo>
                  <a:pt x="190817" y="444684"/>
                </a:lnTo>
                <a:lnTo>
                  <a:pt x="214771" y="433208"/>
                </a:lnTo>
                <a:lnTo>
                  <a:pt x="227001" y="427861"/>
                </a:lnTo>
                <a:lnTo>
                  <a:pt x="238964" y="423027"/>
                </a:lnTo>
                <a:lnTo>
                  <a:pt x="250750" y="418534"/>
                </a:lnTo>
                <a:lnTo>
                  <a:pt x="264957" y="414269"/>
                </a:lnTo>
                <a:lnTo>
                  <a:pt x="280778" y="410155"/>
                </a:lnTo>
                <a:lnTo>
                  <a:pt x="297676" y="406143"/>
                </a:lnTo>
                <a:lnTo>
                  <a:pt x="315290" y="400928"/>
                </a:lnTo>
                <a:lnTo>
                  <a:pt x="333384" y="394912"/>
                </a:lnTo>
                <a:lnTo>
                  <a:pt x="351796" y="388361"/>
                </a:lnTo>
                <a:lnTo>
                  <a:pt x="366611" y="382723"/>
                </a:lnTo>
                <a:lnTo>
                  <a:pt x="379027" y="377695"/>
                </a:lnTo>
                <a:lnTo>
                  <a:pt x="389845" y="373073"/>
                </a:lnTo>
                <a:lnTo>
                  <a:pt x="415412" y="361164"/>
                </a:lnTo>
                <a:lnTo>
                  <a:pt x="429341" y="354432"/>
                </a:lnTo>
                <a:lnTo>
                  <a:pt x="441168" y="349944"/>
                </a:lnTo>
                <a:lnTo>
                  <a:pt x="451592" y="346952"/>
                </a:lnTo>
                <a:lnTo>
                  <a:pt x="461082" y="344958"/>
                </a:lnTo>
                <a:lnTo>
                  <a:pt x="502920" y="3295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5"/>
          <p:cNvSpPr/>
          <p:nvPr/>
        </p:nvSpPr>
        <p:spPr>
          <a:xfrm>
            <a:off x="5086350" y="2549705"/>
            <a:ext cx="365760" cy="422055"/>
          </a:xfrm>
          <a:custGeom>
            <a:avLst/>
            <a:gdLst/>
            <a:ahLst/>
            <a:cxnLst/>
            <a:rect l="0" t="0" r="0" b="0"/>
            <a:pathLst>
              <a:path w="365760" h="422055">
                <a:moveTo>
                  <a:pt x="0" y="67764"/>
                </a:moveTo>
                <a:lnTo>
                  <a:pt x="12135" y="55629"/>
                </a:lnTo>
                <a:lnTo>
                  <a:pt x="18250" y="50784"/>
                </a:lnTo>
                <a:lnTo>
                  <a:pt x="24867" y="46284"/>
                </a:lnTo>
                <a:lnTo>
                  <a:pt x="31817" y="42014"/>
                </a:lnTo>
                <a:lnTo>
                  <a:pt x="41531" y="36628"/>
                </a:lnTo>
                <a:lnTo>
                  <a:pt x="76934" y="18181"/>
                </a:lnTo>
                <a:lnTo>
                  <a:pt x="95999" y="8474"/>
                </a:lnTo>
                <a:lnTo>
                  <a:pt x="105909" y="5377"/>
                </a:lnTo>
                <a:lnTo>
                  <a:pt x="116326" y="3313"/>
                </a:lnTo>
                <a:lnTo>
                  <a:pt x="127081" y="1937"/>
                </a:lnTo>
                <a:lnTo>
                  <a:pt x="140600" y="1019"/>
                </a:lnTo>
                <a:lnTo>
                  <a:pt x="155964" y="408"/>
                </a:lnTo>
                <a:lnTo>
                  <a:pt x="172555" y="0"/>
                </a:lnTo>
                <a:lnTo>
                  <a:pt x="187427" y="998"/>
                </a:lnTo>
                <a:lnTo>
                  <a:pt x="201151" y="2934"/>
                </a:lnTo>
                <a:lnTo>
                  <a:pt x="214111" y="5494"/>
                </a:lnTo>
                <a:lnTo>
                  <a:pt x="224020" y="8471"/>
                </a:lnTo>
                <a:lnTo>
                  <a:pt x="231897" y="11725"/>
                </a:lnTo>
                <a:lnTo>
                  <a:pt x="238418" y="15165"/>
                </a:lnTo>
                <a:lnTo>
                  <a:pt x="249050" y="22374"/>
                </a:lnTo>
                <a:lnTo>
                  <a:pt x="253663" y="26074"/>
                </a:lnTo>
                <a:lnTo>
                  <a:pt x="256738" y="29811"/>
                </a:lnTo>
                <a:lnTo>
                  <a:pt x="258789" y="33572"/>
                </a:lnTo>
                <a:lnTo>
                  <a:pt x="261067" y="41138"/>
                </a:lnTo>
                <a:lnTo>
                  <a:pt x="262349" y="52537"/>
                </a:lnTo>
                <a:lnTo>
                  <a:pt x="262650" y="60150"/>
                </a:lnTo>
                <a:lnTo>
                  <a:pt x="259396" y="71154"/>
                </a:lnTo>
                <a:lnTo>
                  <a:pt x="256750" y="77644"/>
                </a:lnTo>
                <a:lnTo>
                  <a:pt x="252447" y="84511"/>
                </a:lnTo>
                <a:lnTo>
                  <a:pt x="247038" y="91629"/>
                </a:lnTo>
                <a:lnTo>
                  <a:pt x="240892" y="98914"/>
                </a:lnTo>
                <a:lnTo>
                  <a:pt x="207971" y="139506"/>
                </a:lnTo>
                <a:lnTo>
                  <a:pt x="195797" y="152422"/>
                </a:lnTo>
                <a:lnTo>
                  <a:pt x="183871" y="163573"/>
                </a:lnTo>
                <a:lnTo>
                  <a:pt x="172110" y="173547"/>
                </a:lnTo>
                <a:lnTo>
                  <a:pt x="161730" y="184006"/>
                </a:lnTo>
                <a:lnTo>
                  <a:pt x="152270" y="194789"/>
                </a:lnTo>
                <a:lnTo>
                  <a:pt x="143423" y="205787"/>
                </a:lnTo>
                <a:lnTo>
                  <a:pt x="133715" y="216930"/>
                </a:lnTo>
                <a:lnTo>
                  <a:pt x="123433" y="228168"/>
                </a:lnTo>
                <a:lnTo>
                  <a:pt x="94146" y="258802"/>
                </a:lnTo>
                <a:lnTo>
                  <a:pt x="85624" y="267512"/>
                </a:lnTo>
                <a:lnTo>
                  <a:pt x="76132" y="278400"/>
                </a:lnTo>
                <a:lnTo>
                  <a:pt x="65995" y="290738"/>
                </a:lnTo>
                <a:lnTo>
                  <a:pt x="55426" y="304044"/>
                </a:lnTo>
                <a:lnTo>
                  <a:pt x="45841" y="316724"/>
                </a:lnTo>
                <a:lnTo>
                  <a:pt x="28417" y="340973"/>
                </a:lnTo>
                <a:lnTo>
                  <a:pt x="21485" y="352774"/>
                </a:lnTo>
                <a:lnTo>
                  <a:pt x="15593" y="364451"/>
                </a:lnTo>
                <a:lnTo>
                  <a:pt x="10395" y="376045"/>
                </a:lnTo>
                <a:lnTo>
                  <a:pt x="8200" y="386315"/>
                </a:lnTo>
                <a:lnTo>
                  <a:pt x="8006" y="395702"/>
                </a:lnTo>
                <a:lnTo>
                  <a:pt x="9147" y="404499"/>
                </a:lnTo>
                <a:lnTo>
                  <a:pt x="11178" y="410364"/>
                </a:lnTo>
                <a:lnTo>
                  <a:pt x="13802" y="414274"/>
                </a:lnTo>
                <a:lnTo>
                  <a:pt x="16821" y="416881"/>
                </a:lnTo>
                <a:lnTo>
                  <a:pt x="20104" y="418619"/>
                </a:lnTo>
                <a:lnTo>
                  <a:pt x="27138" y="420550"/>
                </a:lnTo>
                <a:lnTo>
                  <a:pt x="37884" y="421408"/>
                </a:lnTo>
                <a:lnTo>
                  <a:pt x="51127" y="421789"/>
                </a:lnTo>
                <a:lnTo>
                  <a:pt x="87840" y="422054"/>
                </a:lnTo>
                <a:lnTo>
                  <a:pt x="96660" y="420798"/>
                </a:lnTo>
                <a:lnTo>
                  <a:pt x="106350" y="418690"/>
                </a:lnTo>
                <a:lnTo>
                  <a:pt x="132356" y="411691"/>
                </a:lnTo>
                <a:lnTo>
                  <a:pt x="173548" y="400114"/>
                </a:lnTo>
                <a:lnTo>
                  <a:pt x="190629" y="396011"/>
                </a:lnTo>
                <a:lnTo>
                  <a:pt x="204556" y="393276"/>
                </a:lnTo>
                <a:lnTo>
                  <a:pt x="216380" y="391452"/>
                </a:lnTo>
                <a:lnTo>
                  <a:pt x="228074" y="388966"/>
                </a:lnTo>
                <a:lnTo>
                  <a:pt x="239679" y="386039"/>
                </a:lnTo>
                <a:lnTo>
                  <a:pt x="251225" y="382817"/>
                </a:lnTo>
                <a:lnTo>
                  <a:pt x="262733" y="380670"/>
                </a:lnTo>
                <a:lnTo>
                  <a:pt x="274216" y="379238"/>
                </a:lnTo>
                <a:lnTo>
                  <a:pt x="285680" y="378283"/>
                </a:lnTo>
                <a:lnTo>
                  <a:pt x="295863" y="376377"/>
                </a:lnTo>
                <a:lnTo>
                  <a:pt x="305192" y="373836"/>
                </a:lnTo>
                <a:lnTo>
                  <a:pt x="313951" y="370872"/>
                </a:lnTo>
                <a:lnTo>
                  <a:pt x="321061" y="367627"/>
                </a:lnTo>
                <a:lnTo>
                  <a:pt x="332347" y="360633"/>
                </a:lnTo>
                <a:lnTo>
                  <a:pt x="341596" y="356678"/>
                </a:lnTo>
                <a:lnTo>
                  <a:pt x="365759" y="3535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6"/>
          <p:cNvSpPr/>
          <p:nvPr/>
        </p:nvSpPr>
        <p:spPr>
          <a:xfrm>
            <a:off x="5669279" y="2686699"/>
            <a:ext cx="337379" cy="56502"/>
          </a:xfrm>
          <a:custGeom>
            <a:avLst/>
            <a:gdLst/>
            <a:ahLst/>
            <a:cxnLst/>
            <a:rect l="0" t="0" r="0" b="0"/>
            <a:pathLst>
              <a:path w="337379" h="56502">
                <a:moveTo>
                  <a:pt x="0" y="56501"/>
                </a:moveTo>
                <a:lnTo>
                  <a:pt x="18204" y="44365"/>
                </a:lnTo>
                <a:lnTo>
                  <a:pt x="24836" y="40790"/>
                </a:lnTo>
                <a:lnTo>
                  <a:pt x="30528" y="38407"/>
                </a:lnTo>
                <a:lnTo>
                  <a:pt x="35592" y="36818"/>
                </a:lnTo>
                <a:lnTo>
                  <a:pt x="41508" y="35759"/>
                </a:lnTo>
                <a:lnTo>
                  <a:pt x="47992" y="35053"/>
                </a:lnTo>
                <a:lnTo>
                  <a:pt x="54855" y="34582"/>
                </a:lnTo>
                <a:lnTo>
                  <a:pt x="64510" y="32998"/>
                </a:lnTo>
                <a:lnTo>
                  <a:pt x="76027" y="30672"/>
                </a:lnTo>
                <a:lnTo>
                  <a:pt x="88785" y="27852"/>
                </a:lnTo>
                <a:lnTo>
                  <a:pt x="109990" y="24701"/>
                </a:lnTo>
                <a:lnTo>
                  <a:pt x="167418" y="17814"/>
                </a:lnTo>
                <a:lnTo>
                  <a:pt x="191622" y="14200"/>
                </a:lnTo>
                <a:lnTo>
                  <a:pt x="211569" y="10520"/>
                </a:lnTo>
                <a:lnTo>
                  <a:pt x="228676" y="6797"/>
                </a:lnTo>
                <a:lnTo>
                  <a:pt x="247701" y="4315"/>
                </a:lnTo>
                <a:lnTo>
                  <a:pt x="268004" y="2660"/>
                </a:lnTo>
                <a:lnTo>
                  <a:pt x="3373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7"/>
          <p:cNvSpPr/>
          <p:nvPr/>
        </p:nvSpPr>
        <p:spPr>
          <a:xfrm>
            <a:off x="6023609" y="2686050"/>
            <a:ext cx="11432" cy="11430"/>
          </a:xfrm>
          <a:custGeom>
            <a:avLst/>
            <a:gdLst/>
            <a:ahLst/>
            <a:cxnLst/>
            <a:rect l="0" t="0" r="0" b="0"/>
            <a:pathLst>
              <a:path w="11432" h="11430">
                <a:moveTo>
                  <a:pt x="0" y="0"/>
                </a:moveTo>
                <a:lnTo>
                  <a:pt x="11431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8"/>
          <p:cNvSpPr/>
          <p:nvPr/>
        </p:nvSpPr>
        <p:spPr>
          <a:xfrm>
            <a:off x="5749290" y="2795267"/>
            <a:ext cx="241467" cy="39373"/>
          </a:xfrm>
          <a:custGeom>
            <a:avLst/>
            <a:gdLst/>
            <a:ahLst/>
            <a:cxnLst/>
            <a:rect l="0" t="0" r="0" b="0"/>
            <a:pathLst>
              <a:path w="241467" h="39373">
                <a:moveTo>
                  <a:pt x="0" y="39372"/>
                </a:moveTo>
                <a:lnTo>
                  <a:pt x="12135" y="39372"/>
                </a:lnTo>
                <a:lnTo>
                  <a:pt x="18250" y="38102"/>
                </a:lnTo>
                <a:lnTo>
                  <a:pt x="24867" y="35986"/>
                </a:lnTo>
                <a:lnTo>
                  <a:pt x="31818" y="33305"/>
                </a:lnTo>
                <a:lnTo>
                  <a:pt x="38991" y="31517"/>
                </a:lnTo>
                <a:lnTo>
                  <a:pt x="46314" y="30326"/>
                </a:lnTo>
                <a:lnTo>
                  <a:pt x="53736" y="29531"/>
                </a:lnTo>
                <a:lnTo>
                  <a:pt x="62494" y="29002"/>
                </a:lnTo>
                <a:lnTo>
                  <a:pt x="82385" y="28413"/>
                </a:lnTo>
                <a:lnTo>
                  <a:pt x="104453" y="25716"/>
                </a:lnTo>
                <a:lnTo>
                  <a:pt x="169613" y="15946"/>
                </a:lnTo>
                <a:lnTo>
                  <a:pt x="195625" y="11055"/>
                </a:lnTo>
                <a:lnTo>
                  <a:pt x="215507" y="6524"/>
                </a:lnTo>
                <a:lnTo>
                  <a:pt x="231301" y="2234"/>
                </a:lnTo>
                <a:lnTo>
                  <a:pt x="24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9"/>
          <p:cNvSpPr/>
          <p:nvPr/>
        </p:nvSpPr>
        <p:spPr>
          <a:xfrm>
            <a:off x="6115050" y="277748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0"/>
          <p:cNvSpPr/>
          <p:nvPr/>
        </p:nvSpPr>
        <p:spPr>
          <a:xfrm>
            <a:off x="6675119" y="2686050"/>
            <a:ext cx="422912" cy="320040"/>
          </a:xfrm>
          <a:custGeom>
            <a:avLst/>
            <a:gdLst/>
            <a:ahLst/>
            <a:cxnLst/>
            <a:rect l="0" t="0" r="0" b="0"/>
            <a:pathLst>
              <a:path w="422912" h="320040">
                <a:moveTo>
                  <a:pt x="0" y="0"/>
                </a:moveTo>
                <a:lnTo>
                  <a:pt x="6069" y="0"/>
                </a:lnTo>
                <a:lnTo>
                  <a:pt x="7856" y="1269"/>
                </a:lnTo>
                <a:lnTo>
                  <a:pt x="9048" y="3386"/>
                </a:lnTo>
                <a:lnTo>
                  <a:pt x="9842" y="6067"/>
                </a:lnTo>
                <a:lnTo>
                  <a:pt x="14112" y="12433"/>
                </a:lnTo>
                <a:lnTo>
                  <a:pt x="21132" y="20800"/>
                </a:lnTo>
                <a:lnTo>
                  <a:pt x="40552" y="40453"/>
                </a:lnTo>
                <a:lnTo>
                  <a:pt x="47355" y="48558"/>
                </a:lnTo>
                <a:lnTo>
                  <a:pt x="53160" y="56502"/>
                </a:lnTo>
                <a:lnTo>
                  <a:pt x="58301" y="64338"/>
                </a:lnTo>
                <a:lnTo>
                  <a:pt x="62997" y="70832"/>
                </a:lnTo>
                <a:lnTo>
                  <a:pt x="67398" y="76431"/>
                </a:lnTo>
                <a:lnTo>
                  <a:pt x="71602" y="81434"/>
                </a:lnTo>
                <a:lnTo>
                  <a:pt x="75675" y="87309"/>
                </a:lnTo>
                <a:lnTo>
                  <a:pt x="79660" y="93766"/>
                </a:lnTo>
                <a:lnTo>
                  <a:pt x="83587" y="100610"/>
                </a:lnTo>
                <a:lnTo>
                  <a:pt x="88745" y="106443"/>
                </a:lnTo>
                <a:lnTo>
                  <a:pt x="101249" y="116311"/>
                </a:lnTo>
                <a:lnTo>
                  <a:pt x="106870" y="121991"/>
                </a:lnTo>
                <a:lnTo>
                  <a:pt x="111886" y="128317"/>
                </a:lnTo>
                <a:lnTo>
                  <a:pt x="116501" y="135074"/>
                </a:lnTo>
                <a:lnTo>
                  <a:pt x="127198" y="145929"/>
                </a:lnTo>
                <a:lnTo>
                  <a:pt x="141948" y="159516"/>
                </a:lnTo>
                <a:lnTo>
                  <a:pt x="159402" y="174924"/>
                </a:lnTo>
                <a:lnTo>
                  <a:pt x="173578" y="186466"/>
                </a:lnTo>
                <a:lnTo>
                  <a:pt x="185569" y="195430"/>
                </a:lnTo>
                <a:lnTo>
                  <a:pt x="229132" y="225011"/>
                </a:lnTo>
                <a:lnTo>
                  <a:pt x="244195" y="233827"/>
                </a:lnTo>
                <a:lnTo>
                  <a:pt x="261856" y="243514"/>
                </a:lnTo>
                <a:lnTo>
                  <a:pt x="281251" y="253783"/>
                </a:lnTo>
                <a:lnTo>
                  <a:pt x="295451" y="261898"/>
                </a:lnTo>
                <a:lnTo>
                  <a:pt x="306188" y="268579"/>
                </a:lnTo>
                <a:lnTo>
                  <a:pt x="314615" y="274302"/>
                </a:lnTo>
                <a:lnTo>
                  <a:pt x="322774" y="279388"/>
                </a:lnTo>
                <a:lnTo>
                  <a:pt x="330753" y="284049"/>
                </a:lnTo>
                <a:lnTo>
                  <a:pt x="338612" y="288425"/>
                </a:lnTo>
                <a:lnTo>
                  <a:pt x="360891" y="300062"/>
                </a:lnTo>
                <a:lnTo>
                  <a:pt x="373944" y="306721"/>
                </a:lnTo>
                <a:lnTo>
                  <a:pt x="385187" y="311161"/>
                </a:lnTo>
                <a:lnTo>
                  <a:pt x="395222" y="314120"/>
                </a:lnTo>
                <a:lnTo>
                  <a:pt x="422911" y="3200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1"/>
          <p:cNvSpPr/>
          <p:nvPr/>
        </p:nvSpPr>
        <p:spPr>
          <a:xfrm>
            <a:off x="6764706" y="2708909"/>
            <a:ext cx="276175" cy="143610"/>
          </a:xfrm>
          <a:custGeom>
            <a:avLst/>
            <a:gdLst/>
            <a:ahLst/>
            <a:cxnLst/>
            <a:rect l="0" t="0" r="0" b="0"/>
            <a:pathLst>
              <a:path w="276175" h="143610">
                <a:moveTo>
                  <a:pt x="276174" y="0"/>
                </a:moveTo>
                <a:lnTo>
                  <a:pt x="257970" y="12136"/>
                </a:lnTo>
                <a:lnTo>
                  <a:pt x="250068" y="16981"/>
                </a:lnTo>
                <a:lnTo>
                  <a:pt x="242260" y="21481"/>
                </a:lnTo>
                <a:lnTo>
                  <a:pt x="226811" y="29867"/>
                </a:lnTo>
                <a:lnTo>
                  <a:pt x="196197" y="45599"/>
                </a:lnTo>
                <a:lnTo>
                  <a:pt x="188565" y="49450"/>
                </a:lnTo>
                <a:lnTo>
                  <a:pt x="180939" y="54557"/>
                </a:lnTo>
                <a:lnTo>
                  <a:pt x="173313" y="60501"/>
                </a:lnTo>
                <a:lnTo>
                  <a:pt x="165690" y="67004"/>
                </a:lnTo>
                <a:lnTo>
                  <a:pt x="156798" y="73880"/>
                </a:lnTo>
                <a:lnTo>
                  <a:pt x="147060" y="81003"/>
                </a:lnTo>
                <a:lnTo>
                  <a:pt x="136758" y="88292"/>
                </a:lnTo>
                <a:lnTo>
                  <a:pt x="126079" y="94422"/>
                </a:lnTo>
                <a:lnTo>
                  <a:pt x="115151" y="99778"/>
                </a:lnTo>
                <a:lnTo>
                  <a:pt x="104055" y="104619"/>
                </a:lnTo>
                <a:lnTo>
                  <a:pt x="87767" y="110386"/>
                </a:lnTo>
                <a:lnTo>
                  <a:pt x="45965" y="123567"/>
                </a:lnTo>
                <a:lnTo>
                  <a:pt x="27451" y="130638"/>
                </a:lnTo>
                <a:lnTo>
                  <a:pt x="11299" y="137893"/>
                </a:lnTo>
                <a:lnTo>
                  <a:pt x="0" y="143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2"/>
          <p:cNvSpPr/>
          <p:nvPr/>
        </p:nvSpPr>
        <p:spPr>
          <a:xfrm>
            <a:off x="6526530" y="2948939"/>
            <a:ext cx="11430" cy="11431"/>
          </a:xfrm>
          <a:custGeom>
            <a:avLst/>
            <a:gdLst/>
            <a:ahLst/>
            <a:cxnLst/>
            <a:rect l="0" t="0" r="0" b="0"/>
            <a:pathLst>
              <a:path w="11430" h="11431">
                <a:moveTo>
                  <a:pt x="0" y="0"/>
                </a:moveTo>
                <a:lnTo>
                  <a:pt x="11429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3"/>
          <p:cNvSpPr/>
          <p:nvPr/>
        </p:nvSpPr>
        <p:spPr>
          <a:xfrm>
            <a:off x="7109459" y="2823209"/>
            <a:ext cx="411482" cy="22861"/>
          </a:xfrm>
          <a:custGeom>
            <a:avLst/>
            <a:gdLst/>
            <a:ahLst/>
            <a:cxnLst/>
            <a:rect l="0" t="0" r="0" b="0"/>
            <a:pathLst>
              <a:path w="411482" h="22861">
                <a:moveTo>
                  <a:pt x="0" y="22860"/>
                </a:moveTo>
                <a:lnTo>
                  <a:pt x="353518" y="22860"/>
                </a:lnTo>
                <a:lnTo>
                  <a:pt x="365218" y="21590"/>
                </a:lnTo>
                <a:lnTo>
                  <a:pt x="376829" y="19474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4"/>
          <p:cNvSpPr/>
          <p:nvPr/>
        </p:nvSpPr>
        <p:spPr>
          <a:xfrm>
            <a:off x="7635309" y="2606039"/>
            <a:ext cx="45181" cy="422912"/>
          </a:xfrm>
          <a:custGeom>
            <a:avLst/>
            <a:gdLst/>
            <a:ahLst/>
            <a:cxnLst/>
            <a:rect l="0" t="0" r="0" b="0"/>
            <a:pathLst>
              <a:path w="45181" h="422912">
                <a:moveTo>
                  <a:pt x="34220" y="0"/>
                </a:moveTo>
                <a:lnTo>
                  <a:pt x="40289" y="12136"/>
                </a:lnTo>
                <a:lnTo>
                  <a:pt x="42075" y="16981"/>
                </a:lnTo>
                <a:lnTo>
                  <a:pt x="43268" y="21481"/>
                </a:lnTo>
                <a:lnTo>
                  <a:pt x="44591" y="31137"/>
                </a:lnTo>
                <a:lnTo>
                  <a:pt x="45180" y="43896"/>
                </a:lnTo>
                <a:lnTo>
                  <a:pt x="44067" y="53394"/>
                </a:lnTo>
                <a:lnTo>
                  <a:pt x="42054" y="64806"/>
                </a:lnTo>
                <a:lnTo>
                  <a:pt x="39443" y="77494"/>
                </a:lnTo>
                <a:lnTo>
                  <a:pt x="23632" y="174233"/>
                </a:lnTo>
                <a:lnTo>
                  <a:pt x="8929" y="271053"/>
                </a:lnTo>
                <a:lnTo>
                  <a:pt x="5930" y="293732"/>
                </a:lnTo>
                <a:lnTo>
                  <a:pt x="3930" y="311391"/>
                </a:lnTo>
                <a:lnTo>
                  <a:pt x="2596" y="325704"/>
                </a:lnTo>
                <a:lnTo>
                  <a:pt x="1708" y="337786"/>
                </a:lnTo>
                <a:lnTo>
                  <a:pt x="1116" y="348381"/>
                </a:lnTo>
                <a:lnTo>
                  <a:pt x="457" y="366926"/>
                </a:lnTo>
                <a:lnTo>
                  <a:pt x="0" y="401254"/>
                </a:lnTo>
                <a:lnTo>
                  <a:pt x="1247" y="405933"/>
                </a:lnTo>
                <a:lnTo>
                  <a:pt x="3348" y="410322"/>
                </a:lnTo>
                <a:lnTo>
                  <a:pt x="11360" y="422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5"/>
          <p:cNvSpPr/>
          <p:nvPr/>
        </p:nvSpPr>
        <p:spPr>
          <a:xfrm>
            <a:off x="7852616" y="2640329"/>
            <a:ext cx="523117" cy="422598"/>
          </a:xfrm>
          <a:custGeom>
            <a:avLst/>
            <a:gdLst/>
            <a:ahLst/>
            <a:cxnLst/>
            <a:rect l="0" t="0" r="0" b="0"/>
            <a:pathLst>
              <a:path w="523117" h="422598">
                <a:moveTo>
                  <a:pt x="91234" y="0"/>
                </a:moveTo>
                <a:lnTo>
                  <a:pt x="85166" y="6068"/>
                </a:lnTo>
                <a:lnTo>
                  <a:pt x="83378" y="9126"/>
                </a:lnTo>
                <a:lnTo>
                  <a:pt x="79592" y="19497"/>
                </a:lnTo>
                <a:lnTo>
                  <a:pt x="70992" y="31883"/>
                </a:lnTo>
                <a:lnTo>
                  <a:pt x="64034" y="44227"/>
                </a:lnTo>
                <a:lnTo>
                  <a:pt x="56708" y="54793"/>
                </a:lnTo>
                <a:lnTo>
                  <a:pt x="52977" y="59389"/>
                </a:lnTo>
                <a:lnTo>
                  <a:pt x="50489" y="64993"/>
                </a:lnTo>
                <a:lnTo>
                  <a:pt x="47725" y="77993"/>
                </a:lnTo>
                <a:lnTo>
                  <a:pt x="44447" y="88825"/>
                </a:lnTo>
                <a:lnTo>
                  <a:pt x="39723" y="102397"/>
                </a:lnTo>
                <a:lnTo>
                  <a:pt x="34033" y="117795"/>
                </a:lnTo>
                <a:lnTo>
                  <a:pt x="28970" y="130600"/>
                </a:lnTo>
                <a:lnTo>
                  <a:pt x="24324" y="141677"/>
                </a:lnTo>
                <a:lnTo>
                  <a:pt x="15776" y="160758"/>
                </a:lnTo>
                <a:lnTo>
                  <a:pt x="7743" y="177705"/>
                </a:lnTo>
                <a:lnTo>
                  <a:pt x="5094" y="185780"/>
                </a:lnTo>
                <a:lnTo>
                  <a:pt x="3327" y="193704"/>
                </a:lnTo>
                <a:lnTo>
                  <a:pt x="2149" y="201526"/>
                </a:lnTo>
                <a:lnTo>
                  <a:pt x="1364" y="211821"/>
                </a:lnTo>
                <a:lnTo>
                  <a:pt x="841" y="223764"/>
                </a:lnTo>
                <a:lnTo>
                  <a:pt x="104" y="261457"/>
                </a:lnTo>
                <a:lnTo>
                  <a:pt x="0" y="273365"/>
                </a:lnTo>
                <a:lnTo>
                  <a:pt x="1201" y="286384"/>
                </a:lnTo>
                <a:lnTo>
                  <a:pt x="3271" y="300143"/>
                </a:lnTo>
                <a:lnTo>
                  <a:pt x="5922" y="314395"/>
                </a:lnTo>
                <a:lnTo>
                  <a:pt x="10229" y="325167"/>
                </a:lnTo>
                <a:lnTo>
                  <a:pt x="15640" y="333618"/>
                </a:lnTo>
                <a:lnTo>
                  <a:pt x="21788" y="340522"/>
                </a:lnTo>
                <a:lnTo>
                  <a:pt x="29697" y="347665"/>
                </a:lnTo>
                <a:lnTo>
                  <a:pt x="38779" y="354967"/>
                </a:lnTo>
                <a:lnTo>
                  <a:pt x="48644" y="362375"/>
                </a:lnTo>
                <a:lnTo>
                  <a:pt x="69764" y="377379"/>
                </a:lnTo>
                <a:lnTo>
                  <a:pt x="80731" y="384936"/>
                </a:lnTo>
                <a:lnTo>
                  <a:pt x="90582" y="389974"/>
                </a:lnTo>
                <a:lnTo>
                  <a:pt x="99690" y="393333"/>
                </a:lnTo>
                <a:lnTo>
                  <a:pt x="108301" y="395572"/>
                </a:lnTo>
                <a:lnTo>
                  <a:pt x="138189" y="404833"/>
                </a:lnTo>
                <a:lnTo>
                  <a:pt x="156827" y="410859"/>
                </a:lnTo>
                <a:lnTo>
                  <a:pt x="173062" y="414876"/>
                </a:lnTo>
                <a:lnTo>
                  <a:pt x="187697" y="417554"/>
                </a:lnTo>
                <a:lnTo>
                  <a:pt x="201262" y="419340"/>
                </a:lnTo>
                <a:lnTo>
                  <a:pt x="214116" y="420530"/>
                </a:lnTo>
                <a:lnTo>
                  <a:pt x="226495" y="421323"/>
                </a:lnTo>
                <a:lnTo>
                  <a:pt x="250410" y="422205"/>
                </a:lnTo>
                <a:lnTo>
                  <a:pt x="273739" y="422597"/>
                </a:lnTo>
                <a:lnTo>
                  <a:pt x="285294" y="421431"/>
                </a:lnTo>
                <a:lnTo>
                  <a:pt x="296807" y="419385"/>
                </a:lnTo>
                <a:lnTo>
                  <a:pt x="322299" y="413723"/>
                </a:lnTo>
                <a:lnTo>
                  <a:pt x="354796" y="406974"/>
                </a:lnTo>
                <a:lnTo>
                  <a:pt x="368542" y="403396"/>
                </a:lnTo>
                <a:lnTo>
                  <a:pt x="380245" y="399741"/>
                </a:lnTo>
                <a:lnTo>
                  <a:pt x="390589" y="396034"/>
                </a:lnTo>
                <a:lnTo>
                  <a:pt x="400023" y="392293"/>
                </a:lnTo>
                <a:lnTo>
                  <a:pt x="408854" y="388529"/>
                </a:lnTo>
                <a:lnTo>
                  <a:pt x="425438" y="380960"/>
                </a:lnTo>
                <a:lnTo>
                  <a:pt x="441276" y="373362"/>
                </a:lnTo>
                <a:lnTo>
                  <a:pt x="456781" y="362366"/>
                </a:lnTo>
                <a:lnTo>
                  <a:pt x="464472" y="355877"/>
                </a:lnTo>
                <a:lnTo>
                  <a:pt x="472139" y="347742"/>
                </a:lnTo>
                <a:lnTo>
                  <a:pt x="479790" y="338508"/>
                </a:lnTo>
                <a:lnTo>
                  <a:pt x="487432" y="328542"/>
                </a:lnTo>
                <a:lnTo>
                  <a:pt x="493796" y="320628"/>
                </a:lnTo>
                <a:lnTo>
                  <a:pt x="504253" y="308448"/>
                </a:lnTo>
                <a:lnTo>
                  <a:pt x="508820" y="300882"/>
                </a:lnTo>
                <a:lnTo>
                  <a:pt x="513135" y="292028"/>
                </a:lnTo>
                <a:lnTo>
                  <a:pt x="517280" y="282316"/>
                </a:lnTo>
                <a:lnTo>
                  <a:pt x="520045" y="273301"/>
                </a:lnTo>
                <a:lnTo>
                  <a:pt x="521888" y="264751"/>
                </a:lnTo>
                <a:lnTo>
                  <a:pt x="523116" y="256510"/>
                </a:lnTo>
                <a:lnTo>
                  <a:pt x="522665" y="247207"/>
                </a:lnTo>
                <a:lnTo>
                  <a:pt x="521095" y="237195"/>
                </a:lnTo>
                <a:lnTo>
                  <a:pt x="518778" y="226710"/>
                </a:lnTo>
                <a:lnTo>
                  <a:pt x="515963" y="215910"/>
                </a:lnTo>
                <a:lnTo>
                  <a:pt x="512816" y="204900"/>
                </a:lnTo>
                <a:lnTo>
                  <a:pt x="509449" y="193750"/>
                </a:lnTo>
                <a:lnTo>
                  <a:pt x="505934" y="185047"/>
                </a:lnTo>
                <a:lnTo>
                  <a:pt x="498641" y="171990"/>
                </a:lnTo>
                <a:lnTo>
                  <a:pt x="494919" y="165460"/>
                </a:lnTo>
                <a:lnTo>
                  <a:pt x="487395" y="151431"/>
                </a:lnTo>
                <a:lnTo>
                  <a:pt x="476432" y="140116"/>
                </a:lnTo>
                <a:lnTo>
                  <a:pt x="463093" y="130854"/>
                </a:lnTo>
                <a:lnTo>
                  <a:pt x="448698" y="122504"/>
                </a:lnTo>
                <a:lnTo>
                  <a:pt x="437492" y="118500"/>
                </a:lnTo>
                <a:lnTo>
                  <a:pt x="423673" y="114560"/>
                </a:lnTo>
                <a:lnTo>
                  <a:pt x="408110" y="110663"/>
                </a:lnTo>
                <a:lnTo>
                  <a:pt x="395194" y="106796"/>
                </a:lnTo>
                <a:lnTo>
                  <a:pt x="384044" y="102947"/>
                </a:lnTo>
                <a:lnTo>
                  <a:pt x="374070" y="99112"/>
                </a:lnTo>
                <a:lnTo>
                  <a:pt x="357261" y="95285"/>
                </a:lnTo>
                <a:lnTo>
                  <a:pt x="335895" y="91463"/>
                </a:lnTo>
                <a:lnTo>
                  <a:pt x="234670" y="76205"/>
                </a:lnTo>
                <a:lnTo>
                  <a:pt x="208448" y="73664"/>
                </a:lnTo>
                <a:lnTo>
                  <a:pt x="182077" y="71969"/>
                </a:lnTo>
                <a:lnTo>
                  <a:pt x="155606" y="70840"/>
                </a:lnTo>
                <a:lnTo>
                  <a:pt x="136688" y="71357"/>
                </a:lnTo>
                <a:lnTo>
                  <a:pt x="122807" y="72971"/>
                </a:lnTo>
                <a:lnTo>
                  <a:pt x="91234" y="800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6"/>
          <p:cNvSpPr/>
          <p:nvPr/>
        </p:nvSpPr>
        <p:spPr>
          <a:xfrm>
            <a:off x="6515100" y="2823209"/>
            <a:ext cx="331470" cy="125731"/>
          </a:xfrm>
          <a:custGeom>
            <a:avLst/>
            <a:gdLst/>
            <a:ahLst/>
            <a:cxnLst/>
            <a:rect l="0" t="0" r="0" b="0"/>
            <a:pathLst>
              <a:path w="331470" h="125731">
                <a:moveTo>
                  <a:pt x="0" y="125730"/>
                </a:moveTo>
                <a:lnTo>
                  <a:pt x="0" y="119663"/>
                </a:lnTo>
                <a:lnTo>
                  <a:pt x="1270" y="117875"/>
                </a:lnTo>
                <a:lnTo>
                  <a:pt x="3386" y="116684"/>
                </a:lnTo>
                <a:lnTo>
                  <a:pt x="6067" y="115889"/>
                </a:lnTo>
                <a:lnTo>
                  <a:pt x="9125" y="114090"/>
                </a:lnTo>
                <a:lnTo>
                  <a:pt x="12433" y="111620"/>
                </a:lnTo>
                <a:lnTo>
                  <a:pt x="15909" y="108703"/>
                </a:lnTo>
                <a:lnTo>
                  <a:pt x="19495" y="106759"/>
                </a:lnTo>
                <a:lnTo>
                  <a:pt x="26868" y="104599"/>
                </a:lnTo>
                <a:lnTo>
                  <a:pt x="30612" y="102753"/>
                </a:lnTo>
                <a:lnTo>
                  <a:pt x="34377" y="100252"/>
                </a:lnTo>
                <a:lnTo>
                  <a:pt x="38158" y="97315"/>
                </a:lnTo>
                <a:lnTo>
                  <a:pt x="43219" y="94087"/>
                </a:lnTo>
                <a:lnTo>
                  <a:pt x="49132" y="90665"/>
                </a:lnTo>
                <a:lnTo>
                  <a:pt x="55615" y="87113"/>
                </a:lnTo>
                <a:lnTo>
                  <a:pt x="67556" y="82206"/>
                </a:lnTo>
                <a:lnTo>
                  <a:pt x="83138" y="76394"/>
                </a:lnTo>
                <a:lnTo>
                  <a:pt x="101145" y="69979"/>
                </a:lnTo>
                <a:lnTo>
                  <a:pt x="114420" y="65703"/>
                </a:lnTo>
                <a:lnTo>
                  <a:pt x="124540" y="62852"/>
                </a:lnTo>
                <a:lnTo>
                  <a:pt x="132557" y="60951"/>
                </a:lnTo>
                <a:lnTo>
                  <a:pt x="139171" y="58415"/>
                </a:lnTo>
                <a:lnTo>
                  <a:pt x="144850" y="55453"/>
                </a:lnTo>
                <a:lnTo>
                  <a:pt x="149907" y="52209"/>
                </a:lnTo>
                <a:lnTo>
                  <a:pt x="158358" y="48776"/>
                </a:lnTo>
                <a:lnTo>
                  <a:pt x="169072" y="45218"/>
                </a:lnTo>
                <a:lnTo>
                  <a:pt x="181294" y="41575"/>
                </a:lnTo>
                <a:lnTo>
                  <a:pt x="191983" y="37877"/>
                </a:lnTo>
                <a:lnTo>
                  <a:pt x="201648" y="34141"/>
                </a:lnTo>
                <a:lnTo>
                  <a:pt x="210632" y="30381"/>
                </a:lnTo>
                <a:lnTo>
                  <a:pt x="217891" y="26604"/>
                </a:lnTo>
                <a:lnTo>
                  <a:pt x="224001" y="22816"/>
                </a:lnTo>
                <a:lnTo>
                  <a:pt x="229344" y="19021"/>
                </a:lnTo>
                <a:lnTo>
                  <a:pt x="235446" y="16491"/>
                </a:lnTo>
                <a:lnTo>
                  <a:pt x="242053" y="14804"/>
                </a:lnTo>
                <a:lnTo>
                  <a:pt x="248999" y="13680"/>
                </a:lnTo>
                <a:lnTo>
                  <a:pt x="256169" y="12930"/>
                </a:lnTo>
                <a:lnTo>
                  <a:pt x="263490" y="12430"/>
                </a:lnTo>
                <a:lnTo>
                  <a:pt x="270909" y="12097"/>
                </a:lnTo>
                <a:lnTo>
                  <a:pt x="277126" y="10605"/>
                </a:lnTo>
                <a:lnTo>
                  <a:pt x="282540" y="8340"/>
                </a:lnTo>
                <a:lnTo>
                  <a:pt x="287420" y="5560"/>
                </a:lnTo>
                <a:lnTo>
                  <a:pt x="293213" y="3707"/>
                </a:lnTo>
                <a:lnTo>
                  <a:pt x="299615" y="2472"/>
                </a:lnTo>
                <a:lnTo>
                  <a:pt x="306423" y="1648"/>
                </a:lnTo>
                <a:lnTo>
                  <a:pt x="312232" y="1099"/>
                </a:lnTo>
                <a:lnTo>
                  <a:pt x="317375" y="733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7"/>
          <p:cNvSpPr/>
          <p:nvPr/>
        </p:nvSpPr>
        <p:spPr>
          <a:xfrm>
            <a:off x="7166609" y="3371850"/>
            <a:ext cx="377192" cy="22860"/>
          </a:xfrm>
          <a:custGeom>
            <a:avLst/>
            <a:gdLst/>
            <a:ahLst/>
            <a:cxnLst/>
            <a:rect l="0" t="0" r="0" b="0"/>
            <a:pathLst>
              <a:path w="377192" h="22860">
                <a:moveTo>
                  <a:pt x="0" y="0"/>
                </a:moveTo>
                <a:lnTo>
                  <a:pt x="112062" y="0"/>
                </a:lnTo>
                <a:lnTo>
                  <a:pt x="145829" y="1270"/>
                </a:lnTo>
                <a:lnTo>
                  <a:pt x="230760" y="6067"/>
                </a:lnTo>
                <a:lnTo>
                  <a:pt x="263060" y="9125"/>
                </a:lnTo>
                <a:lnTo>
                  <a:pt x="287134" y="12433"/>
                </a:lnTo>
                <a:lnTo>
                  <a:pt x="305722" y="15909"/>
                </a:lnTo>
                <a:lnTo>
                  <a:pt x="320655" y="18226"/>
                </a:lnTo>
                <a:lnTo>
                  <a:pt x="333151" y="19770"/>
                </a:lnTo>
                <a:lnTo>
                  <a:pt x="377191" y="2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8"/>
          <p:cNvSpPr/>
          <p:nvPr/>
        </p:nvSpPr>
        <p:spPr>
          <a:xfrm>
            <a:off x="7431142" y="3246119"/>
            <a:ext cx="32649" cy="400052"/>
          </a:xfrm>
          <a:custGeom>
            <a:avLst/>
            <a:gdLst/>
            <a:ahLst/>
            <a:cxnLst/>
            <a:rect l="0" t="0" r="0" b="0"/>
            <a:pathLst>
              <a:path w="32649" h="400052">
                <a:moveTo>
                  <a:pt x="32648" y="0"/>
                </a:moveTo>
                <a:lnTo>
                  <a:pt x="32648" y="23095"/>
                </a:lnTo>
                <a:lnTo>
                  <a:pt x="31378" y="29367"/>
                </a:lnTo>
                <a:lnTo>
                  <a:pt x="29261" y="36088"/>
                </a:lnTo>
                <a:lnTo>
                  <a:pt x="26580" y="43109"/>
                </a:lnTo>
                <a:lnTo>
                  <a:pt x="23523" y="50329"/>
                </a:lnTo>
                <a:lnTo>
                  <a:pt x="20214" y="57683"/>
                </a:lnTo>
                <a:lnTo>
                  <a:pt x="16739" y="65125"/>
                </a:lnTo>
                <a:lnTo>
                  <a:pt x="14422" y="73897"/>
                </a:lnTo>
                <a:lnTo>
                  <a:pt x="12878" y="83555"/>
                </a:lnTo>
                <a:lnTo>
                  <a:pt x="11847" y="93804"/>
                </a:lnTo>
                <a:lnTo>
                  <a:pt x="11161" y="109526"/>
                </a:lnTo>
                <a:lnTo>
                  <a:pt x="10398" y="150702"/>
                </a:lnTo>
                <a:lnTo>
                  <a:pt x="8924" y="172858"/>
                </a:lnTo>
                <a:lnTo>
                  <a:pt x="6672" y="195249"/>
                </a:lnTo>
                <a:lnTo>
                  <a:pt x="3901" y="217796"/>
                </a:lnTo>
                <a:lnTo>
                  <a:pt x="2053" y="235368"/>
                </a:lnTo>
                <a:lnTo>
                  <a:pt x="821" y="249622"/>
                </a:lnTo>
                <a:lnTo>
                  <a:pt x="0" y="261665"/>
                </a:lnTo>
                <a:lnTo>
                  <a:pt x="722" y="279853"/>
                </a:lnTo>
                <a:lnTo>
                  <a:pt x="2474" y="302139"/>
                </a:lnTo>
                <a:lnTo>
                  <a:pt x="4912" y="327156"/>
                </a:lnTo>
                <a:lnTo>
                  <a:pt x="7807" y="346374"/>
                </a:lnTo>
                <a:lnTo>
                  <a:pt x="11008" y="361726"/>
                </a:lnTo>
                <a:lnTo>
                  <a:pt x="21217" y="4000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9"/>
          <p:cNvSpPr/>
          <p:nvPr/>
        </p:nvSpPr>
        <p:spPr>
          <a:xfrm>
            <a:off x="7683649" y="3257550"/>
            <a:ext cx="111611" cy="422910"/>
          </a:xfrm>
          <a:custGeom>
            <a:avLst/>
            <a:gdLst/>
            <a:ahLst/>
            <a:cxnLst/>
            <a:rect l="0" t="0" r="0" b="0"/>
            <a:pathLst>
              <a:path w="111611" h="422910">
                <a:moveTo>
                  <a:pt x="111610" y="0"/>
                </a:moveTo>
                <a:lnTo>
                  <a:pt x="105543" y="18203"/>
                </a:lnTo>
                <a:lnTo>
                  <a:pt x="102485" y="28645"/>
                </a:lnTo>
                <a:lnTo>
                  <a:pt x="92115" y="66342"/>
                </a:lnTo>
                <a:lnTo>
                  <a:pt x="84742" y="90445"/>
                </a:lnTo>
                <a:lnTo>
                  <a:pt x="17737" y="295496"/>
                </a:lnTo>
                <a:lnTo>
                  <a:pt x="10928" y="320187"/>
                </a:lnTo>
                <a:lnTo>
                  <a:pt x="6389" y="339188"/>
                </a:lnTo>
                <a:lnTo>
                  <a:pt x="3363" y="354395"/>
                </a:lnTo>
                <a:lnTo>
                  <a:pt x="1346" y="367073"/>
                </a:lnTo>
                <a:lnTo>
                  <a:pt x="0" y="378065"/>
                </a:lnTo>
                <a:lnTo>
                  <a:pt x="374" y="387933"/>
                </a:lnTo>
                <a:lnTo>
                  <a:pt x="1892" y="397052"/>
                </a:lnTo>
                <a:lnTo>
                  <a:pt x="20170" y="422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0"/>
          <p:cNvSpPr/>
          <p:nvPr/>
        </p:nvSpPr>
        <p:spPr>
          <a:xfrm>
            <a:off x="7887192" y="3348989"/>
            <a:ext cx="427441" cy="342216"/>
          </a:xfrm>
          <a:custGeom>
            <a:avLst/>
            <a:gdLst/>
            <a:ahLst/>
            <a:cxnLst/>
            <a:rect l="0" t="0" r="0" b="0"/>
            <a:pathLst>
              <a:path w="427441" h="342216">
                <a:moveTo>
                  <a:pt x="159527" y="0"/>
                </a:moveTo>
                <a:lnTo>
                  <a:pt x="147392" y="0"/>
                </a:lnTo>
                <a:lnTo>
                  <a:pt x="134660" y="3387"/>
                </a:lnTo>
                <a:lnTo>
                  <a:pt x="121805" y="9126"/>
                </a:lnTo>
                <a:lnTo>
                  <a:pt x="111859" y="15909"/>
                </a:lnTo>
                <a:lnTo>
                  <a:pt x="103205" y="26545"/>
                </a:lnTo>
                <a:lnTo>
                  <a:pt x="87806" y="50199"/>
                </a:lnTo>
                <a:lnTo>
                  <a:pt x="81233" y="60136"/>
                </a:lnTo>
                <a:lnTo>
                  <a:pt x="74311" y="69301"/>
                </a:lnTo>
                <a:lnTo>
                  <a:pt x="67157" y="77951"/>
                </a:lnTo>
                <a:lnTo>
                  <a:pt x="59847" y="86257"/>
                </a:lnTo>
                <a:lnTo>
                  <a:pt x="53703" y="95605"/>
                </a:lnTo>
                <a:lnTo>
                  <a:pt x="48338" y="105647"/>
                </a:lnTo>
                <a:lnTo>
                  <a:pt x="43492" y="116151"/>
                </a:lnTo>
                <a:lnTo>
                  <a:pt x="36450" y="128234"/>
                </a:lnTo>
                <a:lnTo>
                  <a:pt x="27945" y="141370"/>
                </a:lnTo>
                <a:lnTo>
                  <a:pt x="18466" y="155207"/>
                </a:lnTo>
                <a:lnTo>
                  <a:pt x="12147" y="166971"/>
                </a:lnTo>
                <a:lnTo>
                  <a:pt x="7934" y="177355"/>
                </a:lnTo>
                <a:lnTo>
                  <a:pt x="5125" y="186816"/>
                </a:lnTo>
                <a:lnTo>
                  <a:pt x="3252" y="195665"/>
                </a:lnTo>
                <a:lnTo>
                  <a:pt x="2004" y="204103"/>
                </a:lnTo>
                <a:lnTo>
                  <a:pt x="1172" y="212269"/>
                </a:lnTo>
                <a:lnTo>
                  <a:pt x="618" y="222792"/>
                </a:lnTo>
                <a:lnTo>
                  <a:pt x="0" y="248032"/>
                </a:lnTo>
                <a:lnTo>
                  <a:pt x="2376" y="258065"/>
                </a:lnTo>
                <a:lnTo>
                  <a:pt x="6500" y="266024"/>
                </a:lnTo>
                <a:lnTo>
                  <a:pt x="11789" y="272600"/>
                </a:lnTo>
                <a:lnTo>
                  <a:pt x="16586" y="279523"/>
                </a:lnTo>
                <a:lnTo>
                  <a:pt x="21053" y="286679"/>
                </a:lnTo>
                <a:lnTo>
                  <a:pt x="25301" y="293989"/>
                </a:lnTo>
                <a:lnTo>
                  <a:pt x="31943" y="300133"/>
                </a:lnTo>
                <a:lnTo>
                  <a:pt x="40182" y="305499"/>
                </a:lnTo>
                <a:lnTo>
                  <a:pt x="49484" y="310346"/>
                </a:lnTo>
                <a:lnTo>
                  <a:pt x="59495" y="314848"/>
                </a:lnTo>
                <a:lnTo>
                  <a:pt x="69979" y="319118"/>
                </a:lnTo>
                <a:lnTo>
                  <a:pt x="80778" y="323236"/>
                </a:lnTo>
                <a:lnTo>
                  <a:pt x="102938" y="331197"/>
                </a:lnTo>
                <a:lnTo>
                  <a:pt x="114181" y="335098"/>
                </a:lnTo>
                <a:lnTo>
                  <a:pt x="126757" y="337699"/>
                </a:lnTo>
                <a:lnTo>
                  <a:pt x="140221" y="339433"/>
                </a:lnTo>
                <a:lnTo>
                  <a:pt x="154276" y="340589"/>
                </a:lnTo>
                <a:lnTo>
                  <a:pt x="168727" y="341359"/>
                </a:lnTo>
                <a:lnTo>
                  <a:pt x="198329" y="342215"/>
                </a:lnTo>
                <a:lnTo>
                  <a:pt x="212065" y="341174"/>
                </a:lnTo>
                <a:lnTo>
                  <a:pt x="225033" y="339209"/>
                </a:lnTo>
                <a:lnTo>
                  <a:pt x="237488" y="336630"/>
                </a:lnTo>
                <a:lnTo>
                  <a:pt x="291424" y="326931"/>
                </a:lnTo>
                <a:lnTo>
                  <a:pt x="308418" y="323364"/>
                </a:lnTo>
                <a:lnTo>
                  <a:pt x="323558" y="319716"/>
                </a:lnTo>
                <a:lnTo>
                  <a:pt x="337461" y="316014"/>
                </a:lnTo>
                <a:lnTo>
                  <a:pt x="349270" y="312277"/>
                </a:lnTo>
                <a:lnTo>
                  <a:pt x="359682" y="308514"/>
                </a:lnTo>
                <a:lnTo>
                  <a:pt x="369164" y="304736"/>
                </a:lnTo>
                <a:lnTo>
                  <a:pt x="376755" y="299678"/>
                </a:lnTo>
                <a:lnTo>
                  <a:pt x="383086" y="293765"/>
                </a:lnTo>
                <a:lnTo>
                  <a:pt x="388577" y="287284"/>
                </a:lnTo>
                <a:lnTo>
                  <a:pt x="393507" y="280423"/>
                </a:lnTo>
                <a:lnTo>
                  <a:pt x="398064" y="273308"/>
                </a:lnTo>
                <a:lnTo>
                  <a:pt x="402371" y="266026"/>
                </a:lnTo>
                <a:lnTo>
                  <a:pt x="406514" y="258631"/>
                </a:lnTo>
                <a:lnTo>
                  <a:pt x="414502" y="243641"/>
                </a:lnTo>
                <a:lnTo>
                  <a:pt x="418411" y="232277"/>
                </a:lnTo>
                <a:lnTo>
                  <a:pt x="422286" y="218352"/>
                </a:lnTo>
                <a:lnTo>
                  <a:pt x="426140" y="202718"/>
                </a:lnTo>
                <a:lnTo>
                  <a:pt x="427440" y="189756"/>
                </a:lnTo>
                <a:lnTo>
                  <a:pt x="427036" y="178574"/>
                </a:lnTo>
                <a:lnTo>
                  <a:pt x="425496" y="168579"/>
                </a:lnTo>
                <a:lnTo>
                  <a:pt x="423200" y="158107"/>
                </a:lnTo>
                <a:lnTo>
                  <a:pt x="420399" y="147315"/>
                </a:lnTo>
                <a:lnTo>
                  <a:pt x="417262" y="136310"/>
                </a:lnTo>
                <a:lnTo>
                  <a:pt x="413900" y="126433"/>
                </a:lnTo>
                <a:lnTo>
                  <a:pt x="410389" y="117309"/>
                </a:lnTo>
                <a:lnTo>
                  <a:pt x="406779" y="108686"/>
                </a:lnTo>
                <a:lnTo>
                  <a:pt x="401832" y="100398"/>
                </a:lnTo>
                <a:lnTo>
                  <a:pt x="395994" y="92332"/>
                </a:lnTo>
                <a:lnTo>
                  <a:pt x="389562" y="84414"/>
                </a:lnTo>
                <a:lnTo>
                  <a:pt x="381463" y="77866"/>
                </a:lnTo>
                <a:lnTo>
                  <a:pt x="372255" y="72231"/>
                </a:lnTo>
                <a:lnTo>
                  <a:pt x="362306" y="67204"/>
                </a:lnTo>
                <a:lnTo>
                  <a:pt x="351863" y="61313"/>
                </a:lnTo>
                <a:lnTo>
                  <a:pt x="341091" y="54845"/>
                </a:lnTo>
                <a:lnTo>
                  <a:pt x="330100" y="47993"/>
                </a:lnTo>
                <a:lnTo>
                  <a:pt x="318962" y="42156"/>
                </a:lnTo>
                <a:lnTo>
                  <a:pt x="307727" y="36994"/>
                </a:lnTo>
                <a:lnTo>
                  <a:pt x="296427" y="32283"/>
                </a:lnTo>
                <a:lnTo>
                  <a:pt x="285085" y="29142"/>
                </a:lnTo>
                <a:lnTo>
                  <a:pt x="273712" y="27048"/>
                </a:lnTo>
                <a:lnTo>
                  <a:pt x="262321" y="25652"/>
                </a:lnTo>
                <a:lnTo>
                  <a:pt x="252186" y="24722"/>
                </a:lnTo>
                <a:lnTo>
                  <a:pt x="242890" y="24101"/>
                </a:lnTo>
                <a:lnTo>
                  <a:pt x="216677" y="22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1"/>
          <p:cNvSpPr/>
          <p:nvPr/>
        </p:nvSpPr>
        <p:spPr>
          <a:xfrm>
            <a:off x="5074920" y="3456704"/>
            <a:ext cx="377190" cy="40876"/>
          </a:xfrm>
          <a:custGeom>
            <a:avLst/>
            <a:gdLst/>
            <a:ahLst/>
            <a:cxnLst/>
            <a:rect l="0" t="0" r="0" b="0"/>
            <a:pathLst>
              <a:path w="377190" h="40876">
                <a:moveTo>
                  <a:pt x="0" y="6585"/>
                </a:moveTo>
                <a:lnTo>
                  <a:pt x="12135" y="518"/>
                </a:lnTo>
                <a:lnTo>
                  <a:pt x="18250" y="0"/>
                </a:lnTo>
                <a:lnTo>
                  <a:pt x="24867" y="925"/>
                </a:lnTo>
                <a:lnTo>
                  <a:pt x="31817" y="2812"/>
                </a:lnTo>
                <a:lnTo>
                  <a:pt x="42802" y="4070"/>
                </a:lnTo>
                <a:lnTo>
                  <a:pt x="56474" y="4908"/>
                </a:lnTo>
                <a:lnTo>
                  <a:pt x="71939" y="5468"/>
                </a:lnTo>
                <a:lnTo>
                  <a:pt x="91139" y="7110"/>
                </a:lnTo>
                <a:lnTo>
                  <a:pt x="168256" y="15490"/>
                </a:lnTo>
                <a:lnTo>
                  <a:pt x="247924" y="22396"/>
                </a:lnTo>
                <a:lnTo>
                  <a:pt x="280852" y="26016"/>
                </a:lnTo>
                <a:lnTo>
                  <a:pt x="307885" y="29699"/>
                </a:lnTo>
                <a:lnTo>
                  <a:pt x="377189" y="408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2"/>
          <p:cNvSpPr/>
          <p:nvPr/>
        </p:nvSpPr>
        <p:spPr>
          <a:xfrm>
            <a:off x="5292090" y="3314700"/>
            <a:ext cx="45720" cy="480060"/>
          </a:xfrm>
          <a:custGeom>
            <a:avLst/>
            <a:gdLst/>
            <a:ahLst/>
            <a:cxnLst/>
            <a:rect l="0" t="0" r="0" b="0"/>
            <a:pathLst>
              <a:path w="45720" h="480060">
                <a:moveTo>
                  <a:pt x="0" y="0"/>
                </a:moveTo>
                <a:lnTo>
                  <a:pt x="0" y="82716"/>
                </a:lnTo>
                <a:lnTo>
                  <a:pt x="1269" y="93244"/>
                </a:lnTo>
                <a:lnTo>
                  <a:pt x="3386" y="104073"/>
                </a:lnTo>
                <a:lnTo>
                  <a:pt x="6067" y="115101"/>
                </a:lnTo>
                <a:lnTo>
                  <a:pt x="9125" y="126264"/>
                </a:lnTo>
                <a:lnTo>
                  <a:pt x="15908" y="148827"/>
                </a:lnTo>
                <a:lnTo>
                  <a:pt x="18225" y="160178"/>
                </a:lnTo>
                <a:lnTo>
                  <a:pt x="19770" y="171555"/>
                </a:lnTo>
                <a:lnTo>
                  <a:pt x="20800" y="182950"/>
                </a:lnTo>
                <a:lnTo>
                  <a:pt x="21487" y="195627"/>
                </a:lnTo>
                <a:lnTo>
                  <a:pt x="22249" y="223258"/>
                </a:lnTo>
                <a:lnTo>
                  <a:pt x="22779" y="301980"/>
                </a:lnTo>
                <a:lnTo>
                  <a:pt x="22806" y="327050"/>
                </a:lnTo>
                <a:lnTo>
                  <a:pt x="25364" y="355193"/>
                </a:lnTo>
                <a:lnTo>
                  <a:pt x="29609" y="385385"/>
                </a:lnTo>
                <a:lnTo>
                  <a:pt x="45719" y="4800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3"/>
          <p:cNvSpPr/>
          <p:nvPr/>
        </p:nvSpPr>
        <p:spPr>
          <a:xfrm>
            <a:off x="5577840" y="3383279"/>
            <a:ext cx="45720" cy="457201"/>
          </a:xfrm>
          <a:custGeom>
            <a:avLst/>
            <a:gdLst/>
            <a:ahLst/>
            <a:cxnLst/>
            <a:rect l="0" t="0" r="0" b="0"/>
            <a:pathLst>
              <a:path w="45720" h="457201">
                <a:moveTo>
                  <a:pt x="45719" y="0"/>
                </a:moveTo>
                <a:lnTo>
                  <a:pt x="45719" y="24272"/>
                </a:lnTo>
                <a:lnTo>
                  <a:pt x="44449" y="40311"/>
                </a:lnTo>
                <a:lnTo>
                  <a:pt x="37864" y="100280"/>
                </a:lnTo>
                <a:lnTo>
                  <a:pt x="36673" y="116384"/>
                </a:lnTo>
                <a:lnTo>
                  <a:pt x="35878" y="130929"/>
                </a:lnTo>
                <a:lnTo>
                  <a:pt x="34079" y="144436"/>
                </a:lnTo>
                <a:lnTo>
                  <a:pt x="31609" y="157251"/>
                </a:lnTo>
                <a:lnTo>
                  <a:pt x="28692" y="169604"/>
                </a:lnTo>
                <a:lnTo>
                  <a:pt x="26748" y="181649"/>
                </a:lnTo>
                <a:lnTo>
                  <a:pt x="25452" y="193490"/>
                </a:lnTo>
                <a:lnTo>
                  <a:pt x="24588" y="205193"/>
                </a:lnTo>
                <a:lnTo>
                  <a:pt x="22742" y="216806"/>
                </a:lnTo>
                <a:lnTo>
                  <a:pt x="20241" y="228357"/>
                </a:lnTo>
                <a:lnTo>
                  <a:pt x="17304" y="239868"/>
                </a:lnTo>
                <a:lnTo>
                  <a:pt x="14076" y="255162"/>
                </a:lnTo>
                <a:lnTo>
                  <a:pt x="7102" y="292476"/>
                </a:lnTo>
                <a:lnTo>
                  <a:pt x="4735" y="308014"/>
                </a:lnTo>
                <a:lnTo>
                  <a:pt x="3156" y="320913"/>
                </a:lnTo>
                <a:lnTo>
                  <a:pt x="2104" y="332052"/>
                </a:lnTo>
                <a:lnTo>
                  <a:pt x="1403" y="345829"/>
                </a:lnTo>
                <a:lnTo>
                  <a:pt x="935" y="361362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4"/>
          <p:cNvSpPr/>
          <p:nvPr/>
        </p:nvSpPr>
        <p:spPr>
          <a:xfrm>
            <a:off x="5704750" y="3394709"/>
            <a:ext cx="449519" cy="445749"/>
          </a:xfrm>
          <a:custGeom>
            <a:avLst/>
            <a:gdLst/>
            <a:ahLst/>
            <a:cxnLst/>
            <a:rect l="0" t="0" r="0" b="0"/>
            <a:pathLst>
              <a:path w="449519" h="445749">
                <a:moveTo>
                  <a:pt x="78829" y="57150"/>
                </a:moveTo>
                <a:lnTo>
                  <a:pt x="72762" y="69286"/>
                </a:lnTo>
                <a:lnTo>
                  <a:pt x="69783" y="82017"/>
                </a:lnTo>
                <a:lnTo>
                  <a:pt x="68988" y="88968"/>
                </a:lnTo>
                <a:lnTo>
                  <a:pt x="62109" y="106302"/>
                </a:lnTo>
                <a:lnTo>
                  <a:pt x="51172" y="130558"/>
                </a:lnTo>
                <a:lnTo>
                  <a:pt x="37532" y="159429"/>
                </a:lnTo>
                <a:lnTo>
                  <a:pt x="27167" y="186296"/>
                </a:lnTo>
                <a:lnTo>
                  <a:pt x="18988" y="211828"/>
                </a:lnTo>
                <a:lnTo>
                  <a:pt x="12265" y="236468"/>
                </a:lnTo>
                <a:lnTo>
                  <a:pt x="7783" y="259246"/>
                </a:lnTo>
                <a:lnTo>
                  <a:pt x="4796" y="280781"/>
                </a:lnTo>
                <a:lnTo>
                  <a:pt x="2804" y="301487"/>
                </a:lnTo>
                <a:lnTo>
                  <a:pt x="1476" y="317832"/>
                </a:lnTo>
                <a:lnTo>
                  <a:pt x="590" y="331268"/>
                </a:lnTo>
                <a:lnTo>
                  <a:pt x="0" y="342765"/>
                </a:lnTo>
                <a:lnTo>
                  <a:pt x="876" y="354240"/>
                </a:lnTo>
                <a:lnTo>
                  <a:pt x="2731" y="365701"/>
                </a:lnTo>
                <a:lnTo>
                  <a:pt x="5237" y="377151"/>
                </a:lnTo>
                <a:lnTo>
                  <a:pt x="9448" y="386054"/>
                </a:lnTo>
                <a:lnTo>
                  <a:pt x="14795" y="393259"/>
                </a:lnTo>
                <a:lnTo>
                  <a:pt x="41627" y="420017"/>
                </a:lnTo>
                <a:lnTo>
                  <a:pt x="48948" y="426061"/>
                </a:lnTo>
                <a:lnTo>
                  <a:pt x="56368" y="431361"/>
                </a:lnTo>
                <a:lnTo>
                  <a:pt x="63856" y="436164"/>
                </a:lnTo>
                <a:lnTo>
                  <a:pt x="72657" y="439366"/>
                </a:lnTo>
                <a:lnTo>
                  <a:pt x="82335" y="441501"/>
                </a:lnTo>
                <a:lnTo>
                  <a:pt x="92596" y="442924"/>
                </a:lnTo>
                <a:lnTo>
                  <a:pt x="103247" y="443873"/>
                </a:lnTo>
                <a:lnTo>
                  <a:pt x="114158" y="444505"/>
                </a:lnTo>
                <a:lnTo>
                  <a:pt x="125242" y="444927"/>
                </a:lnTo>
                <a:lnTo>
                  <a:pt x="165113" y="445521"/>
                </a:lnTo>
                <a:lnTo>
                  <a:pt x="244465" y="445748"/>
                </a:lnTo>
                <a:lnTo>
                  <a:pt x="261643" y="443216"/>
                </a:lnTo>
                <a:lnTo>
                  <a:pt x="280715" y="438988"/>
                </a:lnTo>
                <a:lnTo>
                  <a:pt x="301050" y="433629"/>
                </a:lnTo>
                <a:lnTo>
                  <a:pt x="318416" y="427516"/>
                </a:lnTo>
                <a:lnTo>
                  <a:pt x="333804" y="420901"/>
                </a:lnTo>
                <a:lnTo>
                  <a:pt x="379808" y="398101"/>
                </a:lnTo>
                <a:lnTo>
                  <a:pt x="388702" y="392401"/>
                </a:lnTo>
                <a:lnTo>
                  <a:pt x="397171" y="386061"/>
                </a:lnTo>
                <a:lnTo>
                  <a:pt x="405358" y="379294"/>
                </a:lnTo>
                <a:lnTo>
                  <a:pt x="412085" y="372243"/>
                </a:lnTo>
                <a:lnTo>
                  <a:pt x="417839" y="365002"/>
                </a:lnTo>
                <a:lnTo>
                  <a:pt x="422946" y="357635"/>
                </a:lnTo>
                <a:lnTo>
                  <a:pt x="427621" y="348913"/>
                </a:lnTo>
                <a:lnTo>
                  <a:pt x="432007" y="339289"/>
                </a:lnTo>
                <a:lnTo>
                  <a:pt x="436201" y="329063"/>
                </a:lnTo>
                <a:lnTo>
                  <a:pt x="440267" y="315895"/>
                </a:lnTo>
                <a:lnTo>
                  <a:pt x="444248" y="300767"/>
                </a:lnTo>
                <a:lnTo>
                  <a:pt x="448172" y="284332"/>
                </a:lnTo>
                <a:lnTo>
                  <a:pt x="449518" y="269565"/>
                </a:lnTo>
                <a:lnTo>
                  <a:pt x="449145" y="255910"/>
                </a:lnTo>
                <a:lnTo>
                  <a:pt x="447626" y="242997"/>
                </a:lnTo>
                <a:lnTo>
                  <a:pt x="445344" y="229308"/>
                </a:lnTo>
                <a:lnTo>
                  <a:pt x="442552" y="215102"/>
                </a:lnTo>
                <a:lnTo>
                  <a:pt x="439421" y="200551"/>
                </a:lnTo>
                <a:lnTo>
                  <a:pt x="434794" y="187041"/>
                </a:lnTo>
                <a:lnTo>
                  <a:pt x="429169" y="174224"/>
                </a:lnTo>
                <a:lnTo>
                  <a:pt x="422879" y="161870"/>
                </a:lnTo>
                <a:lnTo>
                  <a:pt x="416146" y="149823"/>
                </a:lnTo>
                <a:lnTo>
                  <a:pt x="409117" y="137982"/>
                </a:lnTo>
                <a:lnTo>
                  <a:pt x="401891" y="126278"/>
                </a:lnTo>
                <a:lnTo>
                  <a:pt x="394534" y="115936"/>
                </a:lnTo>
                <a:lnTo>
                  <a:pt x="387089" y="106500"/>
                </a:lnTo>
                <a:lnTo>
                  <a:pt x="379586" y="97671"/>
                </a:lnTo>
                <a:lnTo>
                  <a:pt x="370774" y="89244"/>
                </a:lnTo>
                <a:lnTo>
                  <a:pt x="361089" y="81086"/>
                </a:lnTo>
                <a:lnTo>
                  <a:pt x="350822" y="73108"/>
                </a:lnTo>
                <a:lnTo>
                  <a:pt x="340168" y="65249"/>
                </a:lnTo>
                <a:lnTo>
                  <a:pt x="318170" y="49743"/>
                </a:lnTo>
                <a:lnTo>
                  <a:pt x="308240" y="42052"/>
                </a:lnTo>
                <a:lnTo>
                  <a:pt x="299080" y="34385"/>
                </a:lnTo>
                <a:lnTo>
                  <a:pt x="290433" y="26733"/>
                </a:lnTo>
                <a:lnTo>
                  <a:pt x="280859" y="20363"/>
                </a:lnTo>
                <a:lnTo>
                  <a:pt x="270666" y="14845"/>
                </a:lnTo>
                <a:lnTo>
                  <a:pt x="260060" y="9897"/>
                </a:lnTo>
                <a:lnTo>
                  <a:pt x="250450" y="6598"/>
                </a:lnTo>
                <a:lnTo>
                  <a:pt x="241503" y="4399"/>
                </a:lnTo>
                <a:lnTo>
                  <a:pt x="232998" y="2933"/>
                </a:lnTo>
                <a:lnTo>
                  <a:pt x="224789" y="1955"/>
                </a:lnTo>
                <a:lnTo>
                  <a:pt x="216776" y="1304"/>
                </a:lnTo>
                <a:lnTo>
                  <a:pt x="208894" y="869"/>
                </a:lnTo>
                <a:lnTo>
                  <a:pt x="193362" y="386"/>
                </a:lnTo>
                <a:lnTo>
                  <a:pt x="1474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5"/>
          <p:cNvSpPr/>
          <p:nvPr/>
        </p:nvSpPr>
        <p:spPr>
          <a:xfrm>
            <a:off x="5977890" y="4160520"/>
            <a:ext cx="445770" cy="308610"/>
          </a:xfrm>
          <a:custGeom>
            <a:avLst/>
            <a:gdLst/>
            <a:ahLst/>
            <a:cxnLst/>
            <a:rect l="0" t="0" r="0" b="0"/>
            <a:pathLst>
              <a:path w="445770" h="308610">
                <a:moveTo>
                  <a:pt x="0" y="0"/>
                </a:moveTo>
                <a:lnTo>
                  <a:pt x="12135" y="12135"/>
                </a:lnTo>
                <a:lnTo>
                  <a:pt x="24867" y="21480"/>
                </a:lnTo>
                <a:lnTo>
                  <a:pt x="31818" y="25750"/>
                </a:lnTo>
                <a:lnTo>
                  <a:pt x="41532" y="33676"/>
                </a:lnTo>
                <a:lnTo>
                  <a:pt x="53088" y="44041"/>
                </a:lnTo>
                <a:lnTo>
                  <a:pt x="65872" y="56030"/>
                </a:lnTo>
                <a:lnTo>
                  <a:pt x="80744" y="69103"/>
                </a:lnTo>
                <a:lnTo>
                  <a:pt x="114202" y="97176"/>
                </a:lnTo>
                <a:lnTo>
                  <a:pt x="205146" y="171879"/>
                </a:lnTo>
                <a:lnTo>
                  <a:pt x="235824" y="194596"/>
                </a:lnTo>
                <a:lnTo>
                  <a:pt x="263896" y="213550"/>
                </a:lnTo>
                <a:lnTo>
                  <a:pt x="290230" y="229997"/>
                </a:lnTo>
                <a:lnTo>
                  <a:pt x="312867" y="243501"/>
                </a:lnTo>
                <a:lnTo>
                  <a:pt x="333038" y="255044"/>
                </a:lnTo>
                <a:lnTo>
                  <a:pt x="368997" y="274643"/>
                </a:lnTo>
                <a:lnTo>
                  <a:pt x="385698" y="283425"/>
                </a:lnTo>
                <a:lnTo>
                  <a:pt x="445769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6"/>
          <p:cNvSpPr/>
          <p:nvPr/>
        </p:nvSpPr>
        <p:spPr>
          <a:xfrm>
            <a:off x="5909309" y="4114800"/>
            <a:ext cx="388621" cy="365760"/>
          </a:xfrm>
          <a:custGeom>
            <a:avLst/>
            <a:gdLst/>
            <a:ahLst/>
            <a:cxnLst/>
            <a:rect l="0" t="0" r="0" b="0"/>
            <a:pathLst>
              <a:path w="388621" h="365760">
                <a:moveTo>
                  <a:pt x="388620" y="0"/>
                </a:moveTo>
                <a:lnTo>
                  <a:pt x="382553" y="12135"/>
                </a:lnTo>
                <a:lnTo>
                  <a:pt x="378226" y="18250"/>
                </a:lnTo>
                <a:lnTo>
                  <a:pt x="372800" y="24867"/>
                </a:lnTo>
                <a:lnTo>
                  <a:pt x="366643" y="31817"/>
                </a:lnTo>
                <a:lnTo>
                  <a:pt x="361270" y="38991"/>
                </a:lnTo>
                <a:lnTo>
                  <a:pt x="356416" y="46314"/>
                </a:lnTo>
                <a:lnTo>
                  <a:pt x="351911" y="53736"/>
                </a:lnTo>
                <a:lnTo>
                  <a:pt x="340018" y="67574"/>
                </a:lnTo>
                <a:lnTo>
                  <a:pt x="323198" y="85689"/>
                </a:lnTo>
                <a:lnTo>
                  <a:pt x="303096" y="106656"/>
                </a:lnTo>
                <a:lnTo>
                  <a:pt x="284614" y="123174"/>
                </a:lnTo>
                <a:lnTo>
                  <a:pt x="267213" y="136726"/>
                </a:lnTo>
                <a:lnTo>
                  <a:pt x="208853" y="176726"/>
                </a:lnTo>
                <a:lnTo>
                  <a:pt x="197655" y="185127"/>
                </a:lnTo>
                <a:lnTo>
                  <a:pt x="187650" y="193268"/>
                </a:lnTo>
                <a:lnTo>
                  <a:pt x="178441" y="201235"/>
                </a:lnTo>
                <a:lnTo>
                  <a:pt x="168490" y="209087"/>
                </a:lnTo>
                <a:lnTo>
                  <a:pt x="158047" y="216861"/>
                </a:lnTo>
                <a:lnTo>
                  <a:pt x="136283" y="232273"/>
                </a:lnTo>
                <a:lnTo>
                  <a:pt x="101341" y="256499"/>
                </a:lnTo>
                <a:lnTo>
                  <a:pt x="73827" y="276559"/>
                </a:lnTo>
                <a:lnTo>
                  <a:pt x="63188" y="284703"/>
                </a:lnTo>
                <a:lnTo>
                  <a:pt x="54826" y="291401"/>
                </a:lnTo>
                <a:lnTo>
                  <a:pt x="47981" y="297138"/>
                </a:lnTo>
                <a:lnTo>
                  <a:pt x="40878" y="303501"/>
                </a:lnTo>
                <a:lnTo>
                  <a:pt x="26211" y="317346"/>
                </a:lnTo>
                <a:lnTo>
                  <a:pt x="9742" y="333353"/>
                </a:lnTo>
                <a:lnTo>
                  <a:pt x="6495" y="337805"/>
                </a:lnTo>
                <a:lnTo>
                  <a:pt x="2887" y="346138"/>
                </a:lnTo>
                <a:lnTo>
                  <a:pt x="1284" y="354076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7"/>
          <p:cNvSpPr/>
          <p:nvPr/>
        </p:nvSpPr>
        <p:spPr>
          <a:xfrm>
            <a:off x="6435089" y="4194809"/>
            <a:ext cx="388621" cy="45721"/>
          </a:xfrm>
          <a:custGeom>
            <a:avLst/>
            <a:gdLst/>
            <a:ahLst/>
            <a:cxnLst/>
            <a:rect l="0" t="0" r="0" b="0"/>
            <a:pathLst>
              <a:path w="388621" h="45721">
                <a:moveTo>
                  <a:pt x="0" y="45720"/>
                </a:moveTo>
                <a:lnTo>
                  <a:pt x="18204" y="39653"/>
                </a:lnTo>
                <a:lnTo>
                  <a:pt x="24836" y="36595"/>
                </a:lnTo>
                <a:lnTo>
                  <a:pt x="30527" y="33287"/>
                </a:lnTo>
                <a:lnTo>
                  <a:pt x="35592" y="29812"/>
                </a:lnTo>
                <a:lnTo>
                  <a:pt x="41508" y="27494"/>
                </a:lnTo>
                <a:lnTo>
                  <a:pt x="47993" y="25950"/>
                </a:lnTo>
                <a:lnTo>
                  <a:pt x="54855" y="24920"/>
                </a:lnTo>
                <a:lnTo>
                  <a:pt x="61971" y="22964"/>
                </a:lnTo>
                <a:lnTo>
                  <a:pt x="69254" y="20389"/>
                </a:lnTo>
                <a:lnTo>
                  <a:pt x="76649" y="17403"/>
                </a:lnTo>
                <a:lnTo>
                  <a:pt x="89200" y="15412"/>
                </a:lnTo>
                <a:lnTo>
                  <a:pt x="105186" y="14085"/>
                </a:lnTo>
                <a:lnTo>
                  <a:pt x="139460" y="12610"/>
                </a:lnTo>
                <a:lnTo>
                  <a:pt x="180175" y="11780"/>
                </a:lnTo>
                <a:lnTo>
                  <a:pt x="239674" y="11476"/>
                </a:lnTo>
                <a:lnTo>
                  <a:pt x="252493" y="10191"/>
                </a:lnTo>
                <a:lnTo>
                  <a:pt x="266119" y="8064"/>
                </a:lnTo>
                <a:lnTo>
                  <a:pt x="280283" y="5376"/>
                </a:lnTo>
                <a:lnTo>
                  <a:pt x="292266" y="3585"/>
                </a:lnTo>
                <a:lnTo>
                  <a:pt x="302794" y="2390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8"/>
          <p:cNvSpPr/>
          <p:nvPr/>
        </p:nvSpPr>
        <p:spPr>
          <a:xfrm>
            <a:off x="6469379" y="4366259"/>
            <a:ext cx="320041" cy="11431"/>
          </a:xfrm>
          <a:custGeom>
            <a:avLst/>
            <a:gdLst/>
            <a:ahLst/>
            <a:cxnLst/>
            <a:rect l="0" t="0" r="0" b="0"/>
            <a:pathLst>
              <a:path w="320041" h="11431">
                <a:moveTo>
                  <a:pt x="0" y="0"/>
                </a:moveTo>
                <a:lnTo>
                  <a:pt x="130266" y="0"/>
                </a:lnTo>
                <a:lnTo>
                  <a:pt x="161774" y="1270"/>
                </a:lnTo>
                <a:lnTo>
                  <a:pt x="192939" y="3387"/>
                </a:lnTo>
                <a:lnTo>
                  <a:pt x="261638" y="9047"/>
                </a:lnTo>
                <a:lnTo>
                  <a:pt x="282653" y="10371"/>
                </a:lnTo>
                <a:lnTo>
                  <a:pt x="290036" y="10724"/>
                </a:lnTo>
                <a:lnTo>
                  <a:pt x="320040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9"/>
          <p:cNvSpPr/>
          <p:nvPr/>
        </p:nvSpPr>
        <p:spPr>
          <a:xfrm>
            <a:off x="6869430" y="4058325"/>
            <a:ext cx="559165" cy="637613"/>
          </a:xfrm>
          <a:custGeom>
            <a:avLst/>
            <a:gdLst/>
            <a:ahLst/>
            <a:cxnLst/>
            <a:rect l="0" t="0" r="0" b="0"/>
            <a:pathLst>
              <a:path w="559165" h="637613">
                <a:moveTo>
                  <a:pt x="102870" y="56475"/>
                </a:moveTo>
                <a:lnTo>
                  <a:pt x="140697" y="18647"/>
                </a:lnTo>
                <a:lnTo>
                  <a:pt x="151855" y="10876"/>
                </a:lnTo>
                <a:lnTo>
                  <a:pt x="158386" y="7025"/>
                </a:lnTo>
                <a:lnTo>
                  <a:pt x="169091" y="4458"/>
                </a:lnTo>
                <a:lnTo>
                  <a:pt x="182577" y="2747"/>
                </a:lnTo>
                <a:lnTo>
                  <a:pt x="197918" y="1607"/>
                </a:lnTo>
                <a:lnTo>
                  <a:pt x="221737" y="339"/>
                </a:lnTo>
                <a:lnTo>
                  <a:pt x="231645" y="0"/>
                </a:lnTo>
                <a:lnTo>
                  <a:pt x="242059" y="1045"/>
                </a:lnTo>
                <a:lnTo>
                  <a:pt x="252813" y="3012"/>
                </a:lnTo>
                <a:lnTo>
                  <a:pt x="303515" y="15293"/>
                </a:lnTo>
                <a:lnTo>
                  <a:pt x="315373" y="18860"/>
                </a:lnTo>
                <a:lnTo>
                  <a:pt x="325819" y="22508"/>
                </a:lnTo>
                <a:lnTo>
                  <a:pt x="335322" y="26210"/>
                </a:lnTo>
                <a:lnTo>
                  <a:pt x="352655" y="33710"/>
                </a:lnTo>
                <a:lnTo>
                  <a:pt x="368825" y="41277"/>
                </a:lnTo>
                <a:lnTo>
                  <a:pt x="407571" y="60290"/>
                </a:lnTo>
                <a:lnTo>
                  <a:pt x="412684" y="64098"/>
                </a:lnTo>
                <a:lnTo>
                  <a:pt x="416093" y="67907"/>
                </a:lnTo>
                <a:lnTo>
                  <a:pt x="421150" y="75526"/>
                </a:lnTo>
                <a:lnTo>
                  <a:pt x="427630" y="83145"/>
                </a:lnTo>
                <a:lnTo>
                  <a:pt x="428597" y="88225"/>
                </a:lnTo>
                <a:lnTo>
                  <a:pt x="427971" y="94151"/>
                </a:lnTo>
                <a:lnTo>
                  <a:pt x="426284" y="100642"/>
                </a:lnTo>
                <a:lnTo>
                  <a:pt x="421022" y="111241"/>
                </a:lnTo>
                <a:lnTo>
                  <a:pt x="407297" y="128394"/>
                </a:lnTo>
                <a:lnTo>
                  <a:pt x="393111" y="136275"/>
                </a:lnTo>
                <a:lnTo>
                  <a:pt x="383993" y="140155"/>
                </a:lnTo>
                <a:lnTo>
                  <a:pt x="367091" y="151239"/>
                </a:lnTo>
                <a:lnTo>
                  <a:pt x="359027" y="157751"/>
                </a:lnTo>
                <a:lnTo>
                  <a:pt x="348572" y="163362"/>
                </a:lnTo>
                <a:lnTo>
                  <a:pt x="336520" y="168373"/>
                </a:lnTo>
                <a:lnTo>
                  <a:pt x="268544" y="191608"/>
                </a:lnTo>
                <a:lnTo>
                  <a:pt x="250150" y="196093"/>
                </a:lnTo>
                <a:lnTo>
                  <a:pt x="232807" y="199084"/>
                </a:lnTo>
                <a:lnTo>
                  <a:pt x="216163" y="201077"/>
                </a:lnTo>
                <a:lnTo>
                  <a:pt x="202529" y="203676"/>
                </a:lnTo>
                <a:lnTo>
                  <a:pt x="190900" y="206679"/>
                </a:lnTo>
                <a:lnTo>
                  <a:pt x="180606" y="209951"/>
                </a:lnTo>
                <a:lnTo>
                  <a:pt x="169934" y="214672"/>
                </a:lnTo>
                <a:lnTo>
                  <a:pt x="159009" y="220359"/>
                </a:lnTo>
                <a:lnTo>
                  <a:pt x="147916" y="226691"/>
                </a:lnTo>
                <a:lnTo>
                  <a:pt x="132203" y="233726"/>
                </a:lnTo>
                <a:lnTo>
                  <a:pt x="120987" y="238123"/>
                </a:lnTo>
                <a:lnTo>
                  <a:pt x="111768" y="244310"/>
                </a:lnTo>
                <a:lnTo>
                  <a:pt x="110072" y="246468"/>
                </a:lnTo>
                <a:lnTo>
                  <a:pt x="110212" y="247907"/>
                </a:lnTo>
                <a:lnTo>
                  <a:pt x="116475" y="253319"/>
                </a:lnTo>
                <a:lnTo>
                  <a:pt x="119560" y="256284"/>
                </a:lnTo>
                <a:lnTo>
                  <a:pt x="136534" y="266352"/>
                </a:lnTo>
                <a:lnTo>
                  <a:pt x="148172" y="272593"/>
                </a:lnTo>
                <a:lnTo>
                  <a:pt x="161012" y="278023"/>
                </a:lnTo>
                <a:lnTo>
                  <a:pt x="174651" y="282914"/>
                </a:lnTo>
                <a:lnTo>
                  <a:pt x="188823" y="287444"/>
                </a:lnTo>
                <a:lnTo>
                  <a:pt x="251245" y="305955"/>
                </a:lnTo>
                <a:lnTo>
                  <a:pt x="276716" y="314235"/>
                </a:lnTo>
                <a:lnTo>
                  <a:pt x="332111" y="333595"/>
                </a:lnTo>
                <a:lnTo>
                  <a:pt x="359838" y="345361"/>
                </a:lnTo>
                <a:lnTo>
                  <a:pt x="387212" y="358286"/>
                </a:lnTo>
                <a:lnTo>
                  <a:pt x="414351" y="371982"/>
                </a:lnTo>
                <a:lnTo>
                  <a:pt x="436254" y="383653"/>
                </a:lnTo>
                <a:lnTo>
                  <a:pt x="454666" y="393973"/>
                </a:lnTo>
                <a:lnTo>
                  <a:pt x="470750" y="403394"/>
                </a:lnTo>
                <a:lnTo>
                  <a:pt x="484014" y="412214"/>
                </a:lnTo>
                <a:lnTo>
                  <a:pt x="495395" y="420634"/>
                </a:lnTo>
                <a:lnTo>
                  <a:pt x="505524" y="428787"/>
                </a:lnTo>
                <a:lnTo>
                  <a:pt x="514816" y="436763"/>
                </a:lnTo>
                <a:lnTo>
                  <a:pt x="531913" y="452398"/>
                </a:lnTo>
                <a:lnTo>
                  <a:pt x="544592" y="471201"/>
                </a:lnTo>
                <a:lnTo>
                  <a:pt x="553191" y="490988"/>
                </a:lnTo>
                <a:lnTo>
                  <a:pt x="557012" y="508248"/>
                </a:lnTo>
                <a:lnTo>
                  <a:pt x="558711" y="524386"/>
                </a:lnTo>
                <a:lnTo>
                  <a:pt x="559164" y="532245"/>
                </a:lnTo>
                <a:lnTo>
                  <a:pt x="556281" y="547751"/>
                </a:lnTo>
                <a:lnTo>
                  <a:pt x="550766" y="563110"/>
                </a:lnTo>
                <a:lnTo>
                  <a:pt x="544081" y="578402"/>
                </a:lnTo>
                <a:lnTo>
                  <a:pt x="539251" y="584767"/>
                </a:lnTo>
                <a:lnTo>
                  <a:pt x="527109" y="595224"/>
                </a:lnTo>
                <a:lnTo>
                  <a:pt x="513248" y="604105"/>
                </a:lnTo>
                <a:lnTo>
                  <a:pt x="498620" y="612286"/>
                </a:lnTo>
                <a:lnTo>
                  <a:pt x="483652" y="620155"/>
                </a:lnTo>
                <a:lnTo>
                  <a:pt x="474834" y="622762"/>
                </a:lnTo>
                <a:lnTo>
                  <a:pt x="465146" y="624499"/>
                </a:lnTo>
                <a:lnTo>
                  <a:pt x="454877" y="625658"/>
                </a:lnTo>
                <a:lnTo>
                  <a:pt x="397950" y="633356"/>
                </a:lnTo>
                <a:lnTo>
                  <a:pt x="374520" y="635372"/>
                </a:lnTo>
                <a:lnTo>
                  <a:pt x="350009" y="636716"/>
                </a:lnTo>
                <a:lnTo>
                  <a:pt x="324780" y="637612"/>
                </a:lnTo>
                <a:lnTo>
                  <a:pt x="302880" y="636939"/>
                </a:lnTo>
                <a:lnTo>
                  <a:pt x="283200" y="635221"/>
                </a:lnTo>
                <a:lnTo>
                  <a:pt x="236357" y="628655"/>
                </a:lnTo>
                <a:lnTo>
                  <a:pt x="160504" y="617270"/>
                </a:lnTo>
                <a:lnTo>
                  <a:pt x="131132" y="611948"/>
                </a:lnTo>
                <a:lnTo>
                  <a:pt x="109012" y="607130"/>
                </a:lnTo>
                <a:lnTo>
                  <a:pt x="91724" y="602648"/>
                </a:lnTo>
                <a:lnTo>
                  <a:pt x="62356" y="594282"/>
                </a:lnTo>
                <a:lnTo>
                  <a:pt x="0" y="5708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0"/>
          <p:cNvSpPr/>
          <p:nvPr/>
        </p:nvSpPr>
        <p:spPr>
          <a:xfrm>
            <a:off x="7383780" y="4245836"/>
            <a:ext cx="834390" cy="503714"/>
          </a:xfrm>
          <a:custGeom>
            <a:avLst/>
            <a:gdLst/>
            <a:ahLst/>
            <a:cxnLst/>
            <a:rect l="0" t="0" r="0" b="0"/>
            <a:pathLst>
              <a:path w="834390" h="503714">
                <a:moveTo>
                  <a:pt x="0" y="86134"/>
                </a:moveTo>
                <a:lnTo>
                  <a:pt x="20790" y="74468"/>
                </a:lnTo>
                <a:lnTo>
                  <a:pt x="31640" y="66927"/>
                </a:lnTo>
                <a:lnTo>
                  <a:pt x="43953" y="58089"/>
                </a:lnTo>
                <a:lnTo>
                  <a:pt x="67795" y="44883"/>
                </a:lnTo>
                <a:lnTo>
                  <a:pt x="92360" y="34780"/>
                </a:lnTo>
                <a:lnTo>
                  <a:pt x="106024" y="30308"/>
                </a:lnTo>
                <a:lnTo>
                  <a:pt x="120212" y="26056"/>
                </a:lnTo>
                <a:lnTo>
                  <a:pt x="142751" y="17946"/>
                </a:lnTo>
                <a:lnTo>
                  <a:pt x="161235" y="11378"/>
                </a:lnTo>
                <a:lnTo>
                  <a:pt x="177916" y="8459"/>
                </a:lnTo>
                <a:lnTo>
                  <a:pt x="237995" y="748"/>
                </a:lnTo>
                <a:lnTo>
                  <a:pt x="257723" y="0"/>
                </a:lnTo>
                <a:lnTo>
                  <a:pt x="274685" y="771"/>
                </a:lnTo>
                <a:lnTo>
                  <a:pt x="289802" y="2555"/>
                </a:lnTo>
                <a:lnTo>
                  <a:pt x="308772" y="3744"/>
                </a:lnTo>
                <a:lnTo>
                  <a:pt x="353555" y="5066"/>
                </a:lnTo>
                <a:lnTo>
                  <a:pt x="372863" y="6688"/>
                </a:lnTo>
                <a:lnTo>
                  <a:pt x="389545" y="9040"/>
                </a:lnTo>
                <a:lnTo>
                  <a:pt x="404477" y="11878"/>
                </a:lnTo>
                <a:lnTo>
                  <a:pt x="427840" y="18418"/>
                </a:lnTo>
                <a:lnTo>
                  <a:pt x="458661" y="29239"/>
                </a:lnTo>
                <a:lnTo>
                  <a:pt x="479439" y="37987"/>
                </a:lnTo>
                <a:lnTo>
                  <a:pt x="497140" y="50342"/>
                </a:lnTo>
                <a:lnTo>
                  <a:pt x="521387" y="65510"/>
                </a:lnTo>
                <a:lnTo>
                  <a:pt x="544656" y="78047"/>
                </a:lnTo>
                <a:lnTo>
                  <a:pt x="556606" y="89313"/>
                </a:lnTo>
                <a:lnTo>
                  <a:pt x="566150" y="102786"/>
                </a:lnTo>
                <a:lnTo>
                  <a:pt x="574625" y="117241"/>
                </a:lnTo>
                <a:lnTo>
                  <a:pt x="578664" y="128462"/>
                </a:lnTo>
                <a:lnTo>
                  <a:pt x="582625" y="142293"/>
                </a:lnTo>
                <a:lnTo>
                  <a:pt x="586537" y="157863"/>
                </a:lnTo>
                <a:lnTo>
                  <a:pt x="589144" y="170783"/>
                </a:lnTo>
                <a:lnTo>
                  <a:pt x="590883" y="181936"/>
                </a:lnTo>
                <a:lnTo>
                  <a:pt x="592042" y="191912"/>
                </a:lnTo>
                <a:lnTo>
                  <a:pt x="590274" y="203642"/>
                </a:lnTo>
                <a:lnTo>
                  <a:pt x="586556" y="216543"/>
                </a:lnTo>
                <a:lnTo>
                  <a:pt x="581537" y="230223"/>
                </a:lnTo>
                <a:lnTo>
                  <a:pt x="575651" y="241883"/>
                </a:lnTo>
                <a:lnTo>
                  <a:pt x="569188" y="252197"/>
                </a:lnTo>
                <a:lnTo>
                  <a:pt x="562338" y="261612"/>
                </a:lnTo>
                <a:lnTo>
                  <a:pt x="552692" y="272969"/>
                </a:lnTo>
                <a:lnTo>
                  <a:pt x="541181" y="285621"/>
                </a:lnTo>
                <a:lnTo>
                  <a:pt x="507484" y="320924"/>
                </a:lnTo>
                <a:lnTo>
                  <a:pt x="473341" y="355608"/>
                </a:lnTo>
                <a:lnTo>
                  <a:pt x="461610" y="364844"/>
                </a:lnTo>
                <a:lnTo>
                  <a:pt x="447440" y="374810"/>
                </a:lnTo>
                <a:lnTo>
                  <a:pt x="391208" y="412114"/>
                </a:lnTo>
                <a:lnTo>
                  <a:pt x="380185" y="420293"/>
                </a:lnTo>
                <a:lnTo>
                  <a:pt x="370296" y="428287"/>
                </a:lnTo>
                <a:lnTo>
                  <a:pt x="349996" y="443942"/>
                </a:lnTo>
                <a:lnTo>
                  <a:pt x="313816" y="465765"/>
                </a:lnTo>
                <a:lnTo>
                  <a:pt x="293360" y="480839"/>
                </a:lnTo>
                <a:lnTo>
                  <a:pt x="279256" y="492079"/>
                </a:lnTo>
                <a:lnTo>
                  <a:pt x="267033" y="497244"/>
                </a:lnTo>
                <a:lnTo>
                  <a:pt x="257908" y="503713"/>
                </a:lnTo>
                <a:lnTo>
                  <a:pt x="258299" y="502950"/>
                </a:lnTo>
                <a:lnTo>
                  <a:pt x="259829" y="501171"/>
                </a:lnTo>
                <a:lnTo>
                  <a:pt x="280187" y="486532"/>
                </a:lnTo>
                <a:lnTo>
                  <a:pt x="296400" y="479988"/>
                </a:lnTo>
                <a:lnTo>
                  <a:pt x="319808" y="472918"/>
                </a:lnTo>
                <a:lnTo>
                  <a:pt x="336447" y="466318"/>
                </a:lnTo>
                <a:lnTo>
                  <a:pt x="356542" y="459151"/>
                </a:lnTo>
                <a:lnTo>
                  <a:pt x="374786" y="455119"/>
                </a:lnTo>
                <a:lnTo>
                  <a:pt x="392632" y="452057"/>
                </a:lnTo>
                <a:lnTo>
                  <a:pt x="413262" y="446463"/>
                </a:lnTo>
                <a:lnTo>
                  <a:pt x="435132" y="443130"/>
                </a:lnTo>
                <a:lnTo>
                  <a:pt x="446297" y="442241"/>
                </a:lnTo>
                <a:lnTo>
                  <a:pt x="462632" y="441649"/>
                </a:lnTo>
                <a:lnTo>
                  <a:pt x="504487" y="440990"/>
                </a:lnTo>
                <a:lnTo>
                  <a:pt x="834389" y="440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 few…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3172268" cy="257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133600"/>
            <a:ext cx="265390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33"/>
          <p:cNvSpPr/>
          <p:nvPr/>
        </p:nvSpPr>
        <p:spPr>
          <a:xfrm>
            <a:off x="457831" y="3025372"/>
            <a:ext cx="51196" cy="188965"/>
          </a:xfrm>
          <a:custGeom>
            <a:avLst/>
            <a:gdLst/>
            <a:ahLst/>
            <a:cxnLst/>
            <a:rect l="0" t="0" r="0" b="0"/>
            <a:pathLst>
              <a:path w="51196" h="188965">
                <a:moveTo>
                  <a:pt x="51195" y="0"/>
                </a:moveTo>
                <a:lnTo>
                  <a:pt x="50474" y="1091"/>
                </a:lnTo>
                <a:lnTo>
                  <a:pt x="43599" y="13350"/>
                </a:lnTo>
                <a:lnTo>
                  <a:pt x="37745" y="25332"/>
                </a:lnTo>
                <a:lnTo>
                  <a:pt x="32573" y="37131"/>
                </a:lnTo>
                <a:lnTo>
                  <a:pt x="13158" y="84075"/>
                </a:lnTo>
                <a:lnTo>
                  <a:pt x="8562" y="99152"/>
                </a:lnTo>
                <a:lnTo>
                  <a:pt x="5497" y="113014"/>
                </a:lnTo>
                <a:lnTo>
                  <a:pt x="3454" y="126065"/>
                </a:lnTo>
                <a:lnTo>
                  <a:pt x="2092" y="139846"/>
                </a:lnTo>
                <a:lnTo>
                  <a:pt x="1185" y="154113"/>
                </a:lnTo>
                <a:lnTo>
                  <a:pt x="176" y="180972"/>
                </a:lnTo>
                <a:lnTo>
                  <a:pt x="0" y="1889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4"/>
          <p:cNvSpPr/>
          <p:nvPr/>
        </p:nvSpPr>
        <p:spPr>
          <a:xfrm>
            <a:off x="857250" y="318896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0"/>
                </a:moveTo>
                <a:lnTo>
                  <a:pt x="11430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5"/>
          <p:cNvSpPr/>
          <p:nvPr/>
        </p:nvSpPr>
        <p:spPr>
          <a:xfrm>
            <a:off x="4586786" y="2823209"/>
            <a:ext cx="8074" cy="82693"/>
          </a:xfrm>
          <a:custGeom>
            <a:avLst/>
            <a:gdLst/>
            <a:ahLst/>
            <a:cxnLst/>
            <a:rect l="0" t="0" r="0" b="0"/>
            <a:pathLst>
              <a:path w="8074" h="82693">
                <a:moveTo>
                  <a:pt x="8073" y="0"/>
                </a:moveTo>
                <a:lnTo>
                  <a:pt x="8073" y="12136"/>
                </a:lnTo>
                <a:lnTo>
                  <a:pt x="6803" y="25871"/>
                </a:lnTo>
                <a:lnTo>
                  <a:pt x="2006" y="68225"/>
                </a:lnTo>
                <a:lnTo>
                  <a:pt x="0" y="826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6"/>
          <p:cNvSpPr/>
          <p:nvPr/>
        </p:nvSpPr>
        <p:spPr>
          <a:xfrm>
            <a:off x="4537709" y="3486150"/>
            <a:ext cx="11432" cy="11430"/>
          </a:xfrm>
          <a:custGeom>
            <a:avLst/>
            <a:gdLst/>
            <a:ahLst/>
            <a:cxnLst/>
            <a:rect l="0" t="0" r="0" b="0"/>
            <a:pathLst>
              <a:path w="11432" h="11430">
                <a:moveTo>
                  <a:pt x="0" y="0"/>
                </a:moveTo>
                <a:lnTo>
                  <a:pt x="11431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7"/>
          <p:cNvSpPr/>
          <p:nvPr/>
        </p:nvSpPr>
        <p:spPr>
          <a:xfrm>
            <a:off x="891982" y="1211579"/>
            <a:ext cx="395304" cy="548438"/>
          </a:xfrm>
          <a:custGeom>
            <a:avLst/>
            <a:gdLst/>
            <a:ahLst/>
            <a:cxnLst/>
            <a:rect l="0" t="0" r="0" b="0"/>
            <a:pathLst>
              <a:path w="395304" h="548438">
                <a:moveTo>
                  <a:pt x="239588" y="137160"/>
                </a:moveTo>
                <a:lnTo>
                  <a:pt x="227452" y="118957"/>
                </a:lnTo>
                <a:lnTo>
                  <a:pt x="218107" y="106633"/>
                </a:lnTo>
                <a:lnTo>
                  <a:pt x="213838" y="101569"/>
                </a:lnTo>
                <a:lnTo>
                  <a:pt x="209721" y="98193"/>
                </a:lnTo>
                <a:lnTo>
                  <a:pt x="205706" y="95942"/>
                </a:lnTo>
                <a:lnTo>
                  <a:pt x="201760" y="94441"/>
                </a:lnTo>
                <a:lnTo>
                  <a:pt x="195319" y="93441"/>
                </a:lnTo>
                <a:lnTo>
                  <a:pt x="187215" y="92774"/>
                </a:lnTo>
                <a:lnTo>
                  <a:pt x="170591" y="92033"/>
                </a:lnTo>
                <a:lnTo>
                  <a:pt x="158969" y="91704"/>
                </a:lnTo>
                <a:lnTo>
                  <a:pt x="151552" y="92886"/>
                </a:lnTo>
                <a:lnTo>
                  <a:pt x="142797" y="94944"/>
                </a:lnTo>
                <a:lnTo>
                  <a:pt x="133151" y="97586"/>
                </a:lnTo>
                <a:lnTo>
                  <a:pt x="122910" y="101888"/>
                </a:lnTo>
                <a:lnTo>
                  <a:pt x="112272" y="107295"/>
                </a:lnTo>
                <a:lnTo>
                  <a:pt x="91563" y="118807"/>
                </a:lnTo>
                <a:lnTo>
                  <a:pt x="73892" y="128157"/>
                </a:lnTo>
                <a:lnTo>
                  <a:pt x="64354" y="134968"/>
                </a:lnTo>
                <a:lnTo>
                  <a:pt x="54185" y="143319"/>
                </a:lnTo>
                <a:lnTo>
                  <a:pt x="43596" y="152696"/>
                </a:lnTo>
                <a:lnTo>
                  <a:pt x="33997" y="160218"/>
                </a:lnTo>
                <a:lnTo>
                  <a:pt x="25057" y="166502"/>
                </a:lnTo>
                <a:lnTo>
                  <a:pt x="16557" y="171961"/>
                </a:lnTo>
                <a:lnTo>
                  <a:pt x="10891" y="176871"/>
                </a:lnTo>
                <a:lnTo>
                  <a:pt x="7113" y="181414"/>
                </a:lnTo>
                <a:lnTo>
                  <a:pt x="2916" y="189849"/>
                </a:lnTo>
                <a:lnTo>
                  <a:pt x="1050" y="197831"/>
                </a:lnTo>
                <a:lnTo>
                  <a:pt x="221" y="208998"/>
                </a:lnTo>
                <a:lnTo>
                  <a:pt x="0" y="215532"/>
                </a:lnTo>
                <a:lnTo>
                  <a:pt x="2392" y="221158"/>
                </a:lnTo>
                <a:lnTo>
                  <a:pt x="6527" y="226179"/>
                </a:lnTo>
                <a:lnTo>
                  <a:pt x="16625" y="235144"/>
                </a:lnTo>
                <a:lnTo>
                  <a:pt x="25347" y="243362"/>
                </a:lnTo>
                <a:lnTo>
                  <a:pt x="31990" y="247332"/>
                </a:lnTo>
                <a:lnTo>
                  <a:pt x="40229" y="251248"/>
                </a:lnTo>
                <a:lnTo>
                  <a:pt x="49532" y="255129"/>
                </a:lnTo>
                <a:lnTo>
                  <a:pt x="64624" y="258986"/>
                </a:lnTo>
                <a:lnTo>
                  <a:pt x="83575" y="262827"/>
                </a:lnTo>
                <a:lnTo>
                  <a:pt x="105099" y="266659"/>
                </a:lnTo>
                <a:lnTo>
                  <a:pt x="123259" y="271752"/>
                </a:lnTo>
                <a:lnTo>
                  <a:pt x="139175" y="277688"/>
                </a:lnTo>
                <a:lnTo>
                  <a:pt x="153596" y="284186"/>
                </a:lnTo>
                <a:lnTo>
                  <a:pt x="196712" y="301565"/>
                </a:lnTo>
                <a:lnTo>
                  <a:pt x="243392" y="319449"/>
                </a:lnTo>
                <a:lnTo>
                  <a:pt x="276838" y="331631"/>
                </a:lnTo>
                <a:lnTo>
                  <a:pt x="289822" y="337927"/>
                </a:lnTo>
                <a:lnTo>
                  <a:pt x="301017" y="344665"/>
                </a:lnTo>
                <a:lnTo>
                  <a:pt x="311020" y="351697"/>
                </a:lnTo>
                <a:lnTo>
                  <a:pt x="320229" y="358925"/>
                </a:lnTo>
                <a:lnTo>
                  <a:pt x="328909" y="366283"/>
                </a:lnTo>
                <a:lnTo>
                  <a:pt x="337235" y="373729"/>
                </a:lnTo>
                <a:lnTo>
                  <a:pt x="345326" y="379963"/>
                </a:lnTo>
                <a:lnTo>
                  <a:pt x="353260" y="385389"/>
                </a:lnTo>
                <a:lnTo>
                  <a:pt x="361089" y="390276"/>
                </a:lnTo>
                <a:lnTo>
                  <a:pt x="368849" y="399884"/>
                </a:lnTo>
                <a:lnTo>
                  <a:pt x="376562" y="412640"/>
                </a:lnTo>
                <a:lnTo>
                  <a:pt x="384244" y="427493"/>
                </a:lnTo>
                <a:lnTo>
                  <a:pt x="389365" y="438666"/>
                </a:lnTo>
                <a:lnTo>
                  <a:pt x="395055" y="454466"/>
                </a:lnTo>
                <a:lnTo>
                  <a:pt x="395303" y="461727"/>
                </a:lnTo>
                <a:lnTo>
                  <a:pt x="392191" y="476569"/>
                </a:lnTo>
                <a:lnTo>
                  <a:pt x="386575" y="491632"/>
                </a:lnTo>
                <a:lnTo>
                  <a:pt x="383299" y="499205"/>
                </a:lnTo>
                <a:lnTo>
                  <a:pt x="378575" y="505523"/>
                </a:lnTo>
                <a:lnTo>
                  <a:pt x="366553" y="515931"/>
                </a:lnTo>
                <a:lnTo>
                  <a:pt x="359791" y="520484"/>
                </a:lnTo>
                <a:lnTo>
                  <a:pt x="352743" y="524790"/>
                </a:lnTo>
                <a:lnTo>
                  <a:pt x="345505" y="528930"/>
                </a:lnTo>
                <a:lnTo>
                  <a:pt x="330689" y="536917"/>
                </a:lnTo>
                <a:lnTo>
                  <a:pt x="323182" y="540825"/>
                </a:lnTo>
                <a:lnTo>
                  <a:pt x="315637" y="543430"/>
                </a:lnTo>
                <a:lnTo>
                  <a:pt x="308067" y="545167"/>
                </a:lnTo>
                <a:lnTo>
                  <a:pt x="300481" y="546325"/>
                </a:lnTo>
                <a:lnTo>
                  <a:pt x="291613" y="547097"/>
                </a:lnTo>
                <a:lnTo>
                  <a:pt x="281891" y="547611"/>
                </a:lnTo>
                <a:lnTo>
                  <a:pt x="262199" y="548183"/>
                </a:lnTo>
                <a:lnTo>
                  <a:pt x="244981" y="548437"/>
                </a:lnTo>
                <a:lnTo>
                  <a:pt x="238103" y="547235"/>
                </a:lnTo>
                <a:lnTo>
                  <a:pt x="227074" y="542512"/>
                </a:lnTo>
                <a:lnTo>
                  <a:pt x="217940" y="536180"/>
                </a:lnTo>
                <a:lnTo>
                  <a:pt x="205657" y="525475"/>
                </a:lnTo>
                <a:lnTo>
                  <a:pt x="201727" y="521767"/>
                </a:lnTo>
                <a:lnTo>
                  <a:pt x="199107" y="515485"/>
                </a:lnTo>
                <a:lnTo>
                  <a:pt x="197361" y="507487"/>
                </a:lnTo>
                <a:lnTo>
                  <a:pt x="196196" y="498345"/>
                </a:lnTo>
                <a:lnTo>
                  <a:pt x="194903" y="481413"/>
                </a:lnTo>
                <a:lnTo>
                  <a:pt x="194328" y="465422"/>
                </a:lnTo>
                <a:lnTo>
                  <a:pt x="194072" y="449848"/>
                </a:lnTo>
                <a:lnTo>
                  <a:pt x="195274" y="440869"/>
                </a:lnTo>
                <a:lnTo>
                  <a:pt x="197345" y="431073"/>
                </a:lnTo>
                <a:lnTo>
                  <a:pt x="199996" y="420732"/>
                </a:lnTo>
                <a:lnTo>
                  <a:pt x="203033" y="410028"/>
                </a:lnTo>
                <a:lnTo>
                  <a:pt x="209795" y="387975"/>
                </a:lnTo>
                <a:lnTo>
                  <a:pt x="214646" y="376760"/>
                </a:lnTo>
                <a:lnTo>
                  <a:pt x="220420" y="365474"/>
                </a:lnTo>
                <a:lnTo>
                  <a:pt x="226809" y="354139"/>
                </a:lnTo>
                <a:lnTo>
                  <a:pt x="234878" y="333883"/>
                </a:lnTo>
                <a:lnTo>
                  <a:pt x="244068" y="307679"/>
                </a:lnTo>
                <a:lnTo>
                  <a:pt x="297883" y="145217"/>
                </a:lnTo>
                <a:lnTo>
                  <a:pt x="301311" y="129832"/>
                </a:lnTo>
                <a:lnTo>
                  <a:pt x="303597" y="114495"/>
                </a:lnTo>
                <a:lnTo>
                  <a:pt x="305120" y="99190"/>
                </a:lnTo>
                <a:lnTo>
                  <a:pt x="307406" y="86447"/>
                </a:lnTo>
                <a:lnTo>
                  <a:pt x="310200" y="75411"/>
                </a:lnTo>
                <a:lnTo>
                  <a:pt x="313332" y="65514"/>
                </a:lnTo>
                <a:lnTo>
                  <a:pt x="320200" y="40971"/>
                </a:lnTo>
                <a:lnTo>
                  <a:pt x="3310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8"/>
          <p:cNvSpPr/>
          <p:nvPr/>
        </p:nvSpPr>
        <p:spPr>
          <a:xfrm>
            <a:off x="1337310" y="1405889"/>
            <a:ext cx="331471" cy="114301"/>
          </a:xfrm>
          <a:custGeom>
            <a:avLst/>
            <a:gdLst/>
            <a:ahLst/>
            <a:cxnLst/>
            <a:rect l="0" t="0" r="0" b="0"/>
            <a:pathLst>
              <a:path w="331471" h="114301">
                <a:moveTo>
                  <a:pt x="0" y="114300"/>
                </a:moveTo>
                <a:lnTo>
                  <a:pt x="18203" y="108233"/>
                </a:lnTo>
                <a:lnTo>
                  <a:pt x="28645" y="103905"/>
                </a:lnTo>
                <a:lnTo>
                  <a:pt x="40687" y="98480"/>
                </a:lnTo>
                <a:lnTo>
                  <a:pt x="53794" y="92324"/>
                </a:lnTo>
                <a:lnTo>
                  <a:pt x="66343" y="86949"/>
                </a:lnTo>
                <a:lnTo>
                  <a:pt x="78518" y="82096"/>
                </a:lnTo>
                <a:lnTo>
                  <a:pt x="90445" y="77591"/>
                </a:lnTo>
                <a:lnTo>
                  <a:pt x="143638" y="59115"/>
                </a:lnTo>
                <a:lnTo>
                  <a:pt x="207659" y="37554"/>
                </a:lnTo>
                <a:lnTo>
                  <a:pt x="224799" y="31386"/>
                </a:lnTo>
                <a:lnTo>
                  <a:pt x="238766" y="26004"/>
                </a:lnTo>
                <a:lnTo>
                  <a:pt x="250617" y="21146"/>
                </a:lnTo>
                <a:lnTo>
                  <a:pt x="261058" y="17908"/>
                </a:lnTo>
                <a:lnTo>
                  <a:pt x="270559" y="15749"/>
                </a:lnTo>
                <a:lnTo>
                  <a:pt x="279432" y="14309"/>
                </a:lnTo>
                <a:lnTo>
                  <a:pt x="287888" y="12080"/>
                </a:lnTo>
                <a:lnTo>
                  <a:pt x="296065" y="9323"/>
                </a:lnTo>
                <a:lnTo>
                  <a:pt x="304057" y="6216"/>
                </a:lnTo>
                <a:lnTo>
                  <a:pt x="310654" y="4144"/>
                </a:lnTo>
                <a:lnTo>
                  <a:pt x="316323" y="2763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9"/>
          <p:cNvSpPr/>
          <p:nvPr/>
        </p:nvSpPr>
        <p:spPr>
          <a:xfrm>
            <a:off x="1440180" y="1531619"/>
            <a:ext cx="274321" cy="57151"/>
          </a:xfrm>
          <a:custGeom>
            <a:avLst/>
            <a:gdLst/>
            <a:ahLst/>
            <a:cxnLst/>
            <a:rect l="0" t="0" r="0" b="0"/>
            <a:pathLst>
              <a:path w="274321" h="57151">
                <a:moveTo>
                  <a:pt x="0" y="57150"/>
                </a:moveTo>
                <a:lnTo>
                  <a:pt x="30339" y="51083"/>
                </a:lnTo>
                <a:lnTo>
                  <a:pt x="41815" y="48025"/>
                </a:lnTo>
                <a:lnTo>
                  <a:pt x="52007" y="44717"/>
                </a:lnTo>
                <a:lnTo>
                  <a:pt x="61341" y="41241"/>
                </a:lnTo>
                <a:lnTo>
                  <a:pt x="71374" y="38924"/>
                </a:lnTo>
                <a:lnTo>
                  <a:pt x="81873" y="37380"/>
                </a:lnTo>
                <a:lnTo>
                  <a:pt x="92682" y="36350"/>
                </a:lnTo>
                <a:lnTo>
                  <a:pt x="104968" y="34394"/>
                </a:lnTo>
                <a:lnTo>
                  <a:pt x="118238" y="31819"/>
                </a:lnTo>
                <a:lnTo>
                  <a:pt x="132165" y="28833"/>
                </a:lnTo>
                <a:lnTo>
                  <a:pt x="145260" y="26842"/>
                </a:lnTo>
                <a:lnTo>
                  <a:pt x="157800" y="25515"/>
                </a:lnTo>
                <a:lnTo>
                  <a:pt x="169970" y="24630"/>
                </a:lnTo>
                <a:lnTo>
                  <a:pt x="186973" y="21500"/>
                </a:lnTo>
                <a:lnTo>
                  <a:pt x="207198" y="1687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0"/>
          <p:cNvSpPr/>
          <p:nvPr/>
        </p:nvSpPr>
        <p:spPr>
          <a:xfrm>
            <a:off x="1943100" y="1337309"/>
            <a:ext cx="308611" cy="251461"/>
          </a:xfrm>
          <a:custGeom>
            <a:avLst/>
            <a:gdLst/>
            <a:ahLst/>
            <a:cxnLst/>
            <a:rect l="0" t="0" r="0" b="0"/>
            <a:pathLst>
              <a:path w="308611" h="251461">
                <a:moveTo>
                  <a:pt x="0" y="0"/>
                </a:moveTo>
                <a:lnTo>
                  <a:pt x="31818" y="47727"/>
                </a:lnTo>
                <a:lnTo>
                  <a:pt x="38992" y="57218"/>
                </a:lnTo>
                <a:lnTo>
                  <a:pt x="46314" y="66086"/>
                </a:lnTo>
                <a:lnTo>
                  <a:pt x="53736" y="74537"/>
                </a:lnTo>
                <a:lnTo>
                  <a:pt x="62494" y="83982"/>
                </a:lnTo>
                <a:lnTo>
                  <a:pt x="91753" y="114207"/>
                </a:lnTo>
                <a:lnTo>
                  <a:pt x="132889" y="155697"/>
                </a:lnTo>
                <a:lnTo>
                  <a:pt x="141933" y="162218"/>
                </a:lnTo>
                <a:lnTo>
                  <a:pt x="151772" y="167835"/>
                </a:lnTo>
                <a:lnTo>
                  <a:pt x="162141" y="172850"/>
                </a:lnTo>
                <a:lnTo>
                  <a:pt x="171594" y="178734"/>
                </a:lnTo>
                <a:lnTo>
                  <a:pt x="180436" y="185196"/>
                </a:lnTo>
                <a:lnTo>
                  <a:pt x="188870" y="192044"/>
                </a:lnTo>
                <a:lnTo>
                  <a:pt x="197033" y="197880"/>
                </a:lnTo>
                <a:lnTo>
                  <a:pt x="205015" y="203040"/>
                </a:lnTo>
                <a:lnTo>
                  <a:pt x="212877" y="207750"/>
                </a:lnTo>
                <a:lnTo>
                  <a:pt x="224468" y="213430"/>
                </a:lnTo>
                <a:lnTo>
                  <a:pt x="238545" y="219757"/>
                </a:lnTo>
                <a:lnTo>
                  <a:pt x="254280" y="226515"/>
                </a:lnTo>
                <a:lnTo>
                  <a:pt x="266040" y="232290"/>
                </a:lnTo>
                <a:lnTo>
                  <a:pt x="275150" y="237410"/>
                </a:lnTo>
                <a:lnTo>
                  <a:pt x="308610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1"/>
          <p:cNvSpPr/>
          <p:nvPr/>
        </p:nvSpPr>
        <p:spPr>
          <a:xfrm>
            <a:off x="1954530" y="1371600"/>
            <a:ext cx="331471" cy="320040"/>
          </a:xfrm>
          <a:custGeom>
            <a:avLst/>
            <a:gdLst/>
            <a:ahLst/>
            <a:cxnLst/>
            <a:rect l="0" t="0" r="0" b="0"/>
            <a:pathLst>
              <a:path w="331471" h="320040">
                <a:moveTo>
                  <a:pt x="331470" y="0"/>
                </a:moveTo>
                <a:lnTo>
                  <a:pt x="319334" y="18203"/>
                </a:lnTo>
                <a:lnTo>
                  <a:pt x="309409" y="29915"/>
                </a:lnTo>
                <a:lnTo>
                  <a:pt x="296443" y="44073"/>
                </a:lnTo>
                <a:lnTo>
                  <a:pt x="281448" y="59862"/>
                </a:lnTo>
                <a:lnTo>
                  <a:pt x="169488" y="182249"/>
                </a:lnTo>
                <a:lnTo>
                  <a:pt x="113065" y="240752"/>
                </a:lnTo>
                <a:lnTo>
                  <a:pt x="100777" y="250671"/>
                </a:lnTo>
                <a:lnTo>
                  <a:pt x="87504" y="259824"/>
                </a:lnTo>
                <a:lnTo>
                  <a:pt x="73576" y="268466"/>
                </a:lnTo>
                <a:lnTo>
                  <a:pt x="63021" y="275497"/>
                </a:lnTo>
                <a:lnTo>
                  <a:pt x="54714" y="281454"/>
                </a:lnTo>
                <a:lnTo>
                  <a:pt x="47906" y="286696"/>
                </a:lnTo>
                <a:lnTo>
                  <a:pt x="42097" y="291461"/>
                </a:lnTo>
                <a:lnTo>
                  <a:pt x="32256" y="300141"/>
                </a:lnTo>
                <a:lnTo>
                  <a:pt x="27854" y="302964"/>
                </a:lnTo>
                <a:lnTo>
                  <a:pt x="19576" y="306100"/>
                </a:lnTo>
                <a:lnTo>
                  <a:pt x="11664" y="310881"/>
                </a:lnTo>
                <a:lnTo>
                  <a:pt x="0" y="3200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2"/>
          <p:cNvSpPr/>
          <p:nvPr/>
        </p:nvSpPr>
        <p:spPr>
          <a:xfrm>
            <a:off x="2388870" y="1405889"/>
            <a:ext cx="274320" cy="34291"/>
          </a:xfrm>
          <a:custGeom>
            <a:avLst/>
            <a:gdLst/>
            <a:ahLst/>
            <a:cxnLst/>
            <a:rect l="0" t="0" r="0" b="0"/>
            <a:pathLst>
              <a:path w="274320" h="34291">
                <a:moveTo>
                  <a:pt x="0" y="34290"/>
                </a:moveTo>
                <a:lnTo>
                  <a:pt x="24271" y="28223"/>
                </a:lnTo>
                <a:lnTo>
                  <a:pt x="33960" y="26435"/>
                </a:lnTo>
                <a:lnTo>
                  <a:pt x="42960" y="25244"/>
                </a:lnTo>
                <a:lnTo>
                  <a:pt x="51500" y="24449"/>
                </a:lnTo>
                <a:lnTo>
                  <a:pt x="63543" y="22650"/>
                </a:lnTo>
                <a:lnTo>
                  <a:pt x="93858" y="17264"/>
                </a:lnTo>
                <a:lnTo>
                  <a:pt x="108292" y="15319"/>
                </a:lnTo>
                <a:lnTo>
                  <a:pt x="121725" y="14023"/>
                </a:lnTo>
                <a:lnTo>
                  <a:pt x="134489" y="13159"/>
                </a:lnTo>
                <a:lnTo>
                  <a:pt x="149349" y="12583"/>
                </a:lnTo>
                <a:lnTo>
                  <a:pt x="182794" y="11943"/>
                </a:lnTo>
                <a:lnTo>
                  <a:pt x="199333" y="1050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3"/>
          <p:cNvSpPr/>
          <p:nvPr/>
        </p:nvSpPr>
        <p:spPr>
          <a:xfrm>
            <a:off x="2743200" y="1189330"/>
            <a:ext cx="318493" cy="399440"/>
          </a:xfrm>
          <a:custGeom>
            <a:avLst/>
            <a:gdLst/>
            <a:ahLst/>
            <a:cxnLst/>
            <a:rect l="0" t="0" r="0" b="0"/>
            <a:pathLst>
              <a:path w="318493" h="399440">
                <a:moveTo>
                  <a:pt x="0" y="22249"/>
                </a:moveTo>
                <a:lnTo>
                  <a:pt x="12135" y="16182"/>
                </a:lnTo>
                <a:lnTo>
                  <a:pt x="20790" y="13124"/>
                </a:lnTo>
                <a:lnTo>
                  <a:pt x="31640" y="9816"/>
                </a:lnTo>
                <a:lnTo>
                  <a:pt x="43953" y="6341"/>
                </a:lnTo>
                <a:lnTo>
                  <a:pt x="55972" y="4024"/>
                </a:lnTo>
                <a:lnTo>
                  <a:pt x="67795" y="2479"/>
                </a:lnTo>
                <a:lnTo>
                  <a:pt x="79486" y="1449"/>
                </a:lnTo>
                <a:lnTo>
                  <a:pt x="92361" y="762"/>
                </a:lnTo>
                <a:lnTo>
                  <a:pt x="120212" y="0"/>
                </a:lnTo>
                <a:lnTo>
                  <a:pt x="133481" y="1066"/>
                </a:lnTo>
                <a:lnTo>
                  <a:pt x="146137" y="3047"/>
                </a:lnTo>
                <a:lnTo>
                  <a:pt x="158385" y="5638"/>
                </a:lnTo>
                <a:lnTo>
                  <a:pt x="195700" y="11903"/>
                </a:lnTo>
                <a:lnTo>
                  <a:pt x="218096" y="15352"/>
                </a:lnTo>
                <a:lnTo>
                  <a:pt x="238108" y="20191"/>
                </a:lnTo>
                <a:lnTo>
                  <a:pt x="256528" y="25957"/>
                </a:lnTo>
                <a:lnTo>
                  <a:pt x="273889" y="32341"/>
                </a:lnTo>
                <a:lnTo>
                  <a:pt x="284192" y="39137"/>
                </a:lnTo>
                <a:lnTo>
                  <a:pt x="289791" y="46208"/>
                </a:lnTo>
                <a:lnTo>
                  <a:pt x="292254" y="53462"/>
                </a:lnTo>
                <a:lnTo>
                  <a:pt x="292626" y="58298"/>
                </a:lnTo>
                <a:lnTo>
                  <a:pt x="291604" y="61522"/>
                </a:lnTo>
                <a:lnTo>
                  <a:pt x="289652" y="63671"/>
                </a:lnTo>
                <a:lnTo>
                  <a:pt x="280711" y="69446"/>
                </a:lnTo>
                <a:lnTo>
                  <a:pt x="274771" y="72764"/>
                </a:lnTo>
                <a:lnTo>
                  <a:pt x="265730" y="76246"/>
                </a:lnTo>
                <a:lnTo>
                  <a:pt x="254623" y="79837"/>
                </a:lnTo>
                <a:lnTo>
                  <a:pt x="242139" y="83501"/>
                </a:lnTo>
                <a:lnTo>
                  <a:pt x="171161" y="106362"/>
                </a:lnTo>
                <a:lnTo>
                  <a:pt x="142111" y="115936"/>
                </a:lnTo>
                <a:lnTo>
                  <a:pt x="131571" y="120267"/>
                </a:lnTo>
                <a:lnTo>
                  <a:pt x="123274" y="124425"/>
                </a:lnTo>
                <a:lnTo>
                  <a:pt x="116472" y="128466"/>
                </a:lnTo>
                <a:lnTo>
                  <a:pt x="109398" y="133701"/>
                </a:lnTo>
                <a:lnTo>
                  <a:pt x="102142" y="139730"/>
                </a:lnTo>
                <a:lnTo>
                  <a:pt x="94764" y="146290"/>
                </a:lnTo>
                <a:lnTo>
                  <a:pt x="86567" y="156965"/>
                </a:lnTo>
                <a:lnTo>
                  <a:pt x="84381" y="161590"/>
                </a:lnTo>
                <a:lnTo>
                  <a:pt x="84194" y="164673"/>
                </a:lnTo>
                <a:lnTo>
                  <a:pt x="85339" y="166729"/>
                </a:lnTo>
                <a:lnTo>
                  <a:pt x="91268" y="170282"/>
                </a:lnTo>
                <a:lnTo>
                  <a:pt x="102370" y="176095"/>
                </a:lnTo>
                <a:lnTo>
                  <a:pt x="110157" y="180693"/>
                </a:lnTo>
                <a:lnTo>
                  <a:pt x="128968" y="192576"/>
                </a:lnTo>
                <a:lnTo>
                  <a:pt x="139319" y="198030"/>
                </a:lnTo>
                <a:lnTo>
                  <a:pt x="150029" y="202937"/>
                </a:lnTo>
                <a:lnTo>
                  <a:pt x="160979" y="207478"/>
                </a:lnTo>
                <a:lnTo>
                  <a:pt x="173359" y="211775"/>
                </a:lnTo>
                <a:lnTo>
                  <a:pt x="186693" y="215910"/>
                </a:lnTo>
                <a:lnTo>
                  <a:pt x="213784" y="223891"/>
                </a:lnTo>
                <a:lnTo>
                  <a:pt x="238525" y="231671"/>
                </a:lnTo>
                <a:lnTo>
                  <a:pt x="250456" y="236794"/>
                </a:lnTo>
                <a:lnTo>
                  <a:pt x="262221" y="242749"/>
                </a:lnTo>
                <a:lnTo>
                  <a:pt x="273874" y="249259"/>
                </a:lnTo>
                <a:lnTo>
                  <a:pt x="284182" y="256139"/>
                </a:lnTo>
                <a:lnTo>
                  <a:pt x="293595" y="263266"/>
                </a:lnTo>
                <a:lnTo>
                  <a:pt x="302410" y="270557"/>
                </a:lnTo>
                <a:lnTo>
                  <a:pt x="312204" y="282045"/>
                </a:lnTo>
                <a:lnTo>
                  <a:pt x="316557" y="291384"/>
                </a:lnTo>
                <a:lnTo>
                  <a:pt x="318492" y="299768"/>
                </a:lnTo>
                <a:lnTo>
                  <a:pt x="316468" y="303782"/>
                </a:lnTo>
                <a:lnTo>
                  <a:pt x="307445" y="311628"/>
                </a:lnTo>
                <a:lnTo>
                  <a:pt x="301484" y="315499"/>
                </a:lnTo>
                <a:lnTo>
                  <a:pt x="294969" y="319349"/>
                </a:lnTo>
                <a:lnTo>
                  <a:pt x="288086" y="323186"/>
                </a:lnTo>
                <a:lnTo>
                  <a:pt x="273664" y="330836"/>
                </a:lnTo>
                <a:lnTo>
                  <a:pt x="266263" y="334654"/>
                </a:lnTo>
                <a:lnTo>
                  <a:pt x="253708" y="339739"/>
                </a:lnTo>
                <a:lnTo>
                  <a:pt x="219439" y="352163"/>
                </a:lnTo>
                <a:lnTo>
                  <a:pt x="199632" y="357762"/>
                </a:lnTo>
                <a:lnTo>
                  <a:pt x="178808" y="362764"/>
                </a:lnTo>
                <a:lnTo>
                  <a:pt x="157305" y="367369"/>
                </a:lnTo>
                <a:lnTo>
                  <a:pt x="139160" y="370439"/>
                </a:lnTo>
                <a:lnTo>
                  <a:pt x="123253" y="372486"/>
                </a:lnTo>
                <a:lnTo>
                  <a:pt x="108839" y="373851"/>
                </a:lnTo>
                <a:lnTo>
                  <a:pt x="95419" y="377300"/>
                </a:lnTo>
                <a:lnTo>
                  <a:pt x="82662" y="382140"/>
                </a:lnTo>
                <a:lnTo>
                  <a:pt x="45720" y="3994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4"/>
          <p:cNvSpPr/>
          <p:nvPr/>
        </p:nvSpPr>
        <p:spPr>
          <a:xfrm>
            <a:off x="1051560" y="1954529"/>
            <a:ext cx="502921" cy="217172"/>
          </a:xfrm>
          <a:custGeom>
            <a:avLst/>
            <a:gdLst/>
            <a:ahLst/>
            <a:cxnLst/>
            <a:rect l="0" t="0" r="0" b="0"/>
            <a:pathLst>
              <a:path w="502921" h="217172">
                <a:moveTo>
                  <a:pt x="0" y="0"/>
                </a:moveTo>
                <a:lnTo>
                  <a:pt x="35591" y="35592"/>
                </a:lnTo>
                <a:lnTo>
                  <a:pt x="44047" y="42778"/>
                </a:lnTo>
                <a:lnTo>
                  <a:pt x="66990" y="60923"/>
                </a:lnTo>
                <a:lnTo>
                  <a:pt x="82760" y="69825"/>
                </a:lnTo>
                <a:lnTo>
                  <a:pt x="100893" y="78300"/>
                </a:lnTo>
                <a:lnTo>
                  <a:pt x="120602" y="86490"/>
                </a:lnTo>
                <a:lnTo>
                  <a:pt x="137551" y="94490"/>
                </a:lnTo>
                <a:lnTo>
                  <a:pt x="152661" y="102364"/>
                </a:lnTo>
                <a:lnTo>
                  <a:pt x="166544" y="110153"/>
                </a:lnTo>
                <a:lnTo>
                  <a:pt x="202289" y="128967"/>
                </a:lnTo>
                <a:lnTo>
                  <a:pt x="222489" y="139318"/>
                </a:lnTo>
                <a:lnTo>
                  <a:pt x="239766" y="147489"/>
                </a:lnTo>
                <a:lnTo>
                  <a:pt x="255094" y="154206"/>
                </a:lnTo>
                <a:lnTo>
                  <a:pt x="269122" y="159954"/>
                </a:lnTo>
                <a:lnTo>
                  <a:pt x="283555" y="165056"/>
                </a:lnTo>
                <a:lnTo>
                  <a:pt x="298256" y="169728"/>
                </a:lnTo>
                <a:lnTo>
                  <a:pt x="313137" y="174112"/>
                </a:lnTo>
                <a:lnTo>
                  <a:pt x="326868" y="177035"/>
                </a:lnTo>
                <a:lnTo>
                  <a:pt x="339832" y="178983"/>
                </a:lnTo>
                <a:lnTo>
                  <a:pt x="352285" y="180282"/>
                </a:lnTo>
                <a:lnTo>
                  <a:pt x="363126" y="182418"/>
                </a:lnTo>
                <a:lnTo>
                  <a:pt x="372894" y="185113"/>
                </a:lnTo>
                <a:lnTo>
                  <a:pt x="446187" y="209681"/>
                </a:lnTo>
                <a:lnTo>
                  <a:pt x="454938" y="212178"/>
                </a:lnTo>
                <a:lnTo>
                  <a:pt x="468048" y="214951"/>
                </a:lnTo>
                <a:lnTo>
                  <a:pt x="478108" y="216184"/>
                </a:lnTo>
                <a:lnTo>
                  <a:pt x="502920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5"/>
          <p:cNvSpPr/>
          <p:nvPr/>
        </p:nvSpPr>
        <p:spPr>
          <a:xfrm>
            <a:off x="1097280" y="1931669"/>
            <a:ext cx="388621" cy="388621"/>
          </a:xfrm>
          <a:custGeom>
            <a:avLst/>
            <a:gdLst/>
            <a:ahLst/>
            <a:cxnLst/>
            <a:rect l="0" t="0" r="0" b="0"/>
            <a:pathLst>
              <a:path w="388621" h="388621">
                <a:moveTo>
                  <a:pt x="388620" y="0"/>
                </a:moveTo>
                <a:lnTo>
                  <a:pt x="376484" y="18204"/>
                </a:lnTo>
                <a:lnTo>
                  <a:pt x="370369" y="26106"/>
                </a:lnTo>
                <a:lnTo>
                  <a:pt x="363753" y="33914"/>
                </a:lnTo>
                <a:lnTo>
                  <a:pt x="356802" y="41660"/>
                </a:lnTo>
                <a:lnTo>
                  <a:pt x="342305" y="57039"/>
                </a:lnTo>
                <a:lnTo>
                  <a:pt x="291786" y="108171"/>
                </a:lnTo>
                <a:lnTo>
                  <a:pt x="210298" y="189740"/>
                </a:lnTo>
                <a:lnTo>
                  <a:pt x="190998" y="207774"/>
                </a:lnTo>
                <a:lnTo>
                  <a:pt x="103956" y="287046"/>
                </a:lnTo>
                <a:lnTo>
                  <a:pt x="72872" y="316806"/>
                </a:lnTo>
                <a:lnTo>
                  <a:pt x="42124" y="346966"/>
                </a:lnTo>
                <a:lnTo>
                  <a:pt x="29353" y="358311"/>
                </a:lnTo>
                <a:lnTo>
                  <a:pt x="18298" y="367144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6"/>
          <p:cNvSpPr/>
          <p:nvPr/>
        </p:nvSpPr>
        <p:spPr>
          <a:xfrm>
            <a:off x="1623060" y="1932654"/>
            <a:ext cx="365761" cy="67597"/>
          </a:xfrm>
          <a:custGeom>
            <a:avLst/>
            <a:gdLst/>
            <a:ahLst/>
            <a:cxnLst/>
            <a:rect l="0" t="0" r="0" b="0"/>
            <a:pathLst>
              <a:path w="365761" h="67597">
                <a:moveTo>
                  <a:pt x="0" y="67596"/>
                </a:moveTo>
                <a:lnTo>
                  <a:pt x="12135" y="61528"/>
                </a:lnTo>
                <a:lnTo>
                  <a:pt x="18250" y="59740"/>
                </a:lnTo>
                <a:lnTo>
                  <a:pt x="24866" y="58549"/>
                </a:lnTo>
                <a:lnTo>
                  <a:pt x="31818" y="57754"/>
                </a:lnTo>
                <a:lnTo>
                  <a:pt x="38992" y="55955"/>
                </a:lnTo>
                <a:lnTo>
                  <a:pt x="46314" y="53485"/>
                </a:lnTo>
                <a:lnTo>
                  <a:pt x="53736" y="50568"/>
                </a:lnTo>
                <a:lnTo>
                  <a:pt x="61224" y="47354"/>
                </a:lnTo>
                <a:lnTo>
                  <a:pt x="76317" y="40396"/>
                </a:lnTo>
                <a:lnTo>
                  <a:pt x="85168" y="38032"/>
                </a:lnTo>
                <a:lnTo>
                  <a:pt x="94879" y="36457"/>
                </a:lnTo>
                <a:lnTo>
                  <a:pt x="105162" y="35406"/>
                </a:lnTo>
                <a:lnTo>
                  <a:pt x="115828" y="33436"/>
                </a:lnTo>
                <a:lnTo>
                  <a:pt x="126748" y="30853"/>
                </a:lnTo>
                <a:lnTo>
                  <a:pt x="137839" y="27860"/>
                </a:lnTo>
                <a:lnTo>
                  <a:pt x="155393" y="24595"/>
                </a:lnTo>
                <a:lnTo>
                  <a:pt x="201990" y="17581"/>
                </a:lnTo>
                <a:lnTo>
                  <a:pt x="222290" y="13932"/>
                </a:lnTo>
                <a:lnTo>
                  <a:pt x="239633" y="10230"/>
                </a:lnTo>
                <a:lnTo>
                  <a:pt x="255005" y="6492"/>
                </a:lnTo>
                <a:lnTo>
                  <a:pt x="270333" y="4000"/>
                </a:lnTo>
                <a:lnTo>
                  <a:pt x="285632" y="2338"/>
                </a:lnTo>
                <a:lnTo>
                  <a:pt x="300911" y="1231"/>
                </a:lnTo>
                <a:lnTo>
                  <a:pt x="324661" y="0"/>
                </a:lnTo>
                <a:lnTo>
                  <a:pt x="365760" y="104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7"/>
          <p:cNvSpPr/>
          <p:nvPr/>
        </p:nvSpPr>
        <p:spPr>
          <a:xfrm>
            <a:off x="1668780" y="1988819"/>
            <a:ext cx="365761" cy="80011"/>
          </a:xfrm>
          <a:custGeom>
            <a:avLst/>
            <a:gdLst/>
            <a:ahLst/>
            <a:cxnLst/>
            <a:rect l="0" t="0" r="0" b="0"/>
            <a:pathLst>
              <a:path w="365761" h="80011">
                <a:moveTo>
                  <a:pt x="0" y="80010"/>
                </a:moveTo>
                <a:lnTo>
                  <a:pt x="24271" y="73943"/>
                </a:lnTo>
                <a:lnTo>
                  <a:pt x="53120" y="67577"/>
                </a:lnTo>
                <a:lnTo>
                  <a:pt x="69703" y="64102"/>
                </a:lnTo>
                <a:lnTo>
                  <a:pt x="84569" y="61784"/>
                </a:lnTo>
                <a:lnTo>
                  <a:pt x="98289" y="60240"/>
                </a:lnTo>
                <a:lnTo>
                  <a:pt x="111246" y="59210"/>
                </a:lnTo>
                <a:lnTo>
                  <a:pt x="123694" y="58524"/>
                </a:lnTo>
                <a:lnTo>
                  <a:pt x="147685" y="57761"/>
                </a:lnTo>
                <a:lnTo>
                  <a:pt x="158146" y="56287"/>
                </a:lnTo>
                <a:lnTo>
                  <a:pt x="167661" y="54035"/>
                </a:lnTo>
                <a:lnTo>
                  <a:pt x="196574" y="44797"/>
                </a:lnTo>
                <a:lnTo>
                  <a:pt x="207249" y="41295"/>
                </a:lnTo>
                <a:lnTo>
                  <a:pt x="216906" y="37690"/>
                </a:lnTo>
                <a:lnTo>
                  <a:pt x="225884" y="34017"/>
                </a:lnTo>
                <a:lnTo>
                  <a:pt x="234409" y="30298"/>
                </a:lnTo>
                <a:lnTo>
                  <a:pt x="243903" y="27819"/>
                </a:lnTo>
                <a:lnTo>
                  <a:pt x="254041" y="26166"/>
                </a:lnTo>
                <a:lnTo>
                  <a:pt x="264611" y="25064"/>
                </a:lnTo>
                <a:lnTo>
                  <a:pt x="276737" y="23060"/>
                </a:lnTo>
                <a:lnTo>
                  <a:pt x="289901" y="20453"/>
                </a:lnTo>
                <a:lnTo>
                  <a:pt x="303757" y="17446"/>
                </a:lnTo>
                <a:lnTo>
                  <a:pt x="316805" y="14171"/>
                </a:lnTo>
                <a:lnTo>
                  <a:pt x="329313" y="10717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8"/>
          <p:cNvSpPr/>
          <p:nvPr/>
        </p:nvSpPr>
        <p:spPr>
          <a:xfrm>
            <a:off x="2173330" y="1805939"/>
            <a:ext cx="78381" cy="301702"/>
          </a:xfrm>
          <a:custGeom>
            <a:avLst/>
            <a:gdLst/>
            <a:ahLst/>
            <a:cxnLst/>
            <a:rect l="0" t="0" r="0" b="0"/>
            <a:pathLst>
              <a:path w="78381" h="301702">
                <a:moveTo>
                  <a:pt x="21230" y="0"/>
                </a:moveTo>
                <a:lnTo>
                  <a:pt x="21230" y="18204"/>
                </a:lnTo>
                <a:lnTo>
                  <a:pt x="19959" y="24836"/>
                </a:lnTo>
                <a:lnTo>
                  <a:pt x="17843" y="30528"/>
                </a:lnTo>
                <a:lnTo>
                  <a:pt x="15162" y="35592"/>
                </a:lnTo>
                <a:lnTo>
                  <a:pt x="13374" y="44048"/>
                </a:lnTo>
                <a:lnTo>
                  <a:pt x="12183" y="54765"/>
                </a:lnTo>
                <a:lnTo>
                  <a:pt x="11388" y="66991"/>
                </a:lnTo>
                <a:lnTo>
                  <a:pt x="10506" y="87347"/>
                </a:lnTo>
                <a:lnTo>
                  <a:pt x="10270" y="96332"/>
                </a:lnTo>
                <a:lnTo>
                  <a:pt x="8843" y="104861"/>
                </a:lnTo>
                <a:lnTo>
                  <a:pt x="6622" y="113088"/>
                </a:lnTo>
                <a:lnTo>
                  <a:pt x="3871" y="121112"/>
                </a:lnTo>
                <a:lnTo>
                  <a:pt x="2037" y="129002"/>
                </a:lnTo>
                <a:lnTo>
                  <a:pt x="815" y="136801"/>
                </a:lnTo>
                <a:lnTo>
                  <a:pt x="0" y="144541"/>
                </a:lnTo>
                <a:lnTo>
                  <a:pt x="726" y="154781"/>
                </a:lnTo>
                <a:lnTo>
                  <a:pt x="2481" y="166687"/>
                </a:lnTo>
                <a:lnTo>
                  <a:pt x="4920" y="179705"/>
                </a:lnTo>
                <a:lnTo>
                  <a:pt x="6547" y="196004"/>
                </a:lnTo>
                <a:lnTo>
                  <a:pt x="7631" y="214489"/>
                </a:lnTo>
                <a:lnTo>
                  <a:pt x="8354" y="234433"/>
                </a:lnTo>
                <a:lnTo>
                  <a:pt x="10106" y="248999"/>
                </a:lnTo>
                <a:lnTo>
                  <a:pt x="12544" y="259979"/>
                </a:lnTo>
                <a:lnTo>
                  <a:pt x="15439" y="268570"/>
                </a:lnTo>
                <a:lnTo>
                  <a:pt x="18639" y="275567"/>
                </a:lnTo>
                <a:lnTo>
                  <a:pt x="22043" y="281501"/>
                </a:lnTo>
                <a:lnTo>
                  <a:pt x="25582" y="286728"/>
                </a:lnTo>
                <a:lnTo>
                  <a:pt x="30481" y="291482"/>
                </a:lnTo>
                <a:lnTo>
                  <a:pt x="36287" y="295921"/>
                </a:lnTo>
                <a:lnTo>
                  <a:pt x="42698" y="300151"/>
                </a:lnTo>
                <a:lnTo>
                  <a:pt x="48242" y="301701"/>
                </a:lnTo>
                <a:lnTo>
                  <a:pt x="53208" y="301464"/>
                </a:lnTo>
                <a:lnTo>
                  <a:pt x="57788" y="300036"/>
                </a:lnTo>
                <a:lnTo>
                  <a:pt x="62112" y="297814"/>
                </a:lnTo>
                <a:lnTo>
                  <a:pt x="66265" y="295063"/>
                </a:lnTo>
                <a:lnTo>
                  <a:pt x="70303" y="291959"/>
                </a:lnTo>
                <a:lnTo>
                  <a:pt x="72995" y="288619"/>
                </a:lnTo>
                <a:lnTo>
                  <a:pt x="74790" y="285123"/>
                </a:lnTo>
                <a:lnTo>
                  <a:pt x="78380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9"/>
          <p:cNvSpPr/>
          <p:nvPr/>
        </p:nvSpPr>
        <p:spPr>
          <a:xfrm>
            <a:off x="2297430" y="1714500"/>
            <a:ext cx="91441" cy="400051"/>
          </a:xfrm>
          <a:custGeom>
            <a:avLst/>
            <a:gdLst/>
            <a:ahLst/>
            <a:cxnLst/>
            <a:rect l="0" t="0" r="0" b="0"/>
            <a:pathLst>
              <a:path w="91441" h="400051">
                <a:moveTo>
                  <a:pt x="0" y="0"/>
                </a:moveTo>
                <a:lnTo>
                  <a:pt x="0" y="206738"/>
                </a:lnTo>
                <a:lnTo>
                  <a:pt x="1270" y="216565"/>
                </a:lnTo>
                <a:lnTo>
                  <a:pt x="3386" y="225656"/>
                </a:lnTo>
                <a:lnTo>
                  <a:pt x="6067" y="234257"/>
                </a:lnTo>
                <a:lnTo>
                  <a:pt x="7855" y="242532"/>
                </a:lnTo>
                <a:lnTo>
                  <a:pt x="9047" y="250587"/>
                </a:lnTo>
                <a:lnTo>
                  <a:pt x="9841" y="258498"/>
                </a:lnTo>
                <a:lnTo>
                  <a:pt x="12910" y="268852"/>
                </a:lnTo>
                <a:lnTo>
                  <a:pt x="17497" y="280834"/>
                </a:lnTo>
                <a:lnTo>
                  <a:pt x="28096" y="305155"/>
                </a:lnTo>
                <a:lnTo>
                  <a:pt x="37040" y="324431"/>
                </a:lnTo>
                <a:lnTo>
                  <a:pt x="41203" y="331857"/>
                </a:lnTo>
                <a:lnTo>
                  <a:pt x="45249" y="338078"/>
                </a:lnTo>
                <a:lnTo>
                  <a:pt x="49216" y="343495"/>
                </a:lnTo>
                <a:lnTo>
                  <a:pt x="53130" y="349647"/>
                </a:lnTo>
                <a:lnTo>
                  <a:pt x="57010" y="356287"/>
                </a:lnTo>
                <a:lnTo>
                  <a:pt x="60867" y="363255"/>
                </a:lnTo>
                <a:lnTo>
                  <a:pt x="64707" y="369170"/>
                </a:lnTo>
                <a:lnTo>
                  <a:pt x="68538" y="374383"/>
                </a:lnTo>
                <a:lnTo>
                  <a:pt x="72362" y="379128"/>
                </a:lnTo>
                <a:lnTo>
                  <a:pt x="76181" y="383562"/>
                </a:lnTo>
                <a:lnTo>
                  <a:pt x="79997" y="387788"/>
                </a:lnTo>
                <a:lnTo>
                  <a:pt x="9144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0"/>
          <p:cNvSpPr/>
          <p:nvPr/>
        </p:nvSpPr>
        <p:spPr>
          <a:xfrm>
            <a:off x="1428750" y="4481112"/>
            <a:ext cx="421829" cy="308058"/>
          </a:xfrm>
          <a:custGeom>
            <a:avLst/>
            <a:gdLst/>
            <a:ahLst/>
            <a:cxnLst/>
            <a:rect l="0" t="0" r="0" b="0"/>
            <a:pathLst>
              <a:path w="421829" h="308058">
                <a:moveTo>
                  <a:pt x="0" y="33738"/>
                </a:moveTo>
                <a:lnTo>
                  <a:pt x="24271" y="21602"/>
                </a:lnTo>
                <a:lnTo>
                  <a:pt x="33960" y="18027"/>
                </a:lnTo>
                <a:lnTo>
                  <a:pt x="42960" y="15644"/>
                </a:lnTo>
                <a:lnTo>
                  <a:pt x="51500" y="14055"/>
                </a:lnTo>
                <a:lnTo>
                  <a:pt x="61003" y="11726"/>
                </a:lnTo>
                <a:lnTo>
                  <a:pt x="71149" y="8903"/>
                </a:lnTo>
                <a:lnTo>
                  <a:pt x="81722" y="5751"/>
                </a:lnTo>
                <a:lnTo>
                  <a:pt x="97661" y="3650"/>
                </a:lnTo>
                <a:lnTo>
                  <a:pt x="117178" y="2249"/>
                </a:lnTo>
                <a:lnTo>
                  <a:pt x="158759" y="693"/>
                </a:lnTo>
                <a:lnTo>
                  <a:pt x="194173" y="0"/>
                </a:lnTo>
                <a:lnTo>
                  <a:pt x="210728" y="1086"/>
                </a:lnTo>
                <a:lnTo>
                  <a:pt x="226845" y="3080"/>
                </a:lnTo>
                <a:lnTo>
                  <a:pt x="259570" y="8682"/>
                </a:lnTo>
                <a:lnTo>
                  <a:pt x="295281" y="15405"/>
                </a:lnTo>
                <a:lnTo>
                  <a:pt x="309884" y="17706"/>
                </a:lnTo>
                <a:lnTo>
                  <a:pt x="322159" y="19240"/>
                </a:lnTo>
                <a:lnTo>
                  <a:pt x="332882" y="20262"/>
                </a:lnTo>
                <a:lnTo>
                  <a:pt x="340032" y="22214"/>
                </a:lnTo>
                <a:lnTo>
                  <a:pt x="344798" y="24785"/>
                </a:lnTo>
                <a:lnTo>
                  <a:pt x="347975" y="27769"/>
                </a:lnTo>
                <a:lnTo>
                  <a:pt x="350093" y="31028"/>
                </a:lnTo>
                <a:lnTo>
                  <a:pt x="352447" y="38037"/>
                </a:lnTo>
                <a:lnTo>
                  <a:pt x="351804" y="40414"/>
                </a:lnTo>
                <a:lnTo>
                  <a:pt x="350106" y="41998"/>
                </a:lnTo>
                <a:lnTo>
                  <a:pt x="338262" y="47615"/>
                </a:lnTo>
                <a:lnTo>
                  <a:pt x="332188" y="50609"/>
                </a:lnTo>
                <a:lnTo>
                  <a:pt x="321788" y="55145"/>
                </a:lnTo>
                <a:lnTo>
                  <a:pt x="293300" y="66959"/>
                </a:lnTo>
                <a:lnTo>
                  <a:pt x="275543" y="73665"/>
                </a:lnTo>
                <a:lnTo>
                  <a:pt x="235493" y="87890"/>
                </a:lnTo>
                <a:lnTo>
                  <a:pt x="216685" y="93969"/>
                </a:lnTo>
                <a:lnTo>
                  <a:pt x="199067" y="99292"/>
                </a:lnTo>
                <a:lnTo>
                  <a:pt x="182241" y="104110"/>
                </a:lnTo>
                <a:lnTo>
                  <a:pt x="169754" y="107323"/>
                </a:lnTo>
                <a:lnTo>
                  <a:pt x="160159" y="109464"/>
                </a:lnTo>
                <a:lnTo>
                  <a:pt x="152493" y="110892"/>
                </a:lnTo>
                <a:lnTo>
                  <a:pt x="148652" y="113114"/>
                </a:lnTo>
                <a:lnTo>
                  <a:pt x="147361" y="115865"/>
                </a:lnTo>
                <a:lnTo>
                  <a:pt x="147771" y="118969"/>
                </a:lnTo>
                <a:lnTo>
                  <a:pt x="149314" y="122309"/>
                </a:lnTo>
                <a:lnTo>
                  <a:pt x="154415" y="129406"/>
                </a:lnTo>
                <a:lnTo>
                  <a:pt x="158823" y="131806"/>
                </a:lnTo>
                <a:lnTo>
                  <a:pt x="170494" y="134474"/>
                </a:lnTo>
                <a:lnTo>
                  <a:pt x="183513" y="137725"/>
                </a:lnTo>
                <a:lnTo>
                  <a:pt x="221684" y="148111"/>
                </a:lnTo>
                <a:lnTo>
                  <a:pt x="239229" y="154436"/>
                </a:lnTo>
                <a:lnTo>
                  <a:pt x="254736" y="161193"/>
                </a:lnTo>
                <a:lnTo>
                  <a:pt x="268884" y="168238"/>
                </a:lnTo>
                <a:lnTo>
                  <a:pt x="283396" y="174205"/>
                </a:lnTo>
                <a:lnTo>
                  <a:pt x="298150" y="179452"/>
                </a:lnTo>
                <a:lnTo>
                  <a:pt x="388007" y="208829"/>
                </a:lnTo>
                <a:lnTo>
                  <a:pt x="397102" y="212695"/>
                </a:lnTo>
                <a:lnTo>
                  <a:pt x="404434" y="216543"/>
                </a:lnTo>
                <a:lnTo>
                  <a:pt x="410592" y="220378"/>
                </a:lnTo>
                <a:lnTo>
                  <a:pt x="414698" y="224204"/>
                </a:lnTo>
                <a:lnTo>
                  <a:pt x="417435" y="228025"/>
                </a:lnTo>
                <a:lnTo>
                  <a:pt x="420477" y="235657"/>
                </a:lnTo>
                <a:lnTo>
                  <a:pt x="421828" y="243283"/>
                </a:lnTo>
                <a:lnTo>
                  <a:pt x="420919" y="248364"/>
                </a:lnTo>
                <a:lnTo>
                  <a:pt x="419042" y="254292"/>
                </a:lnTo>
                <a:lnTo>
                  <a:pt x="416522" y="260784"/>
                </a:lnTo>
                <a:lnTo>
                  <a:pt x="412301" y="266382"/>
                </a:lnTo>
                <a:lnTo>
                  <a:pt x="400838" y="275988"/>
                </a:lnTo>
                <a:lnTo>
                  <a:pt x="392955" y="280328"/>
                </a:lnTo>
                <a:lnTo>
                  <a:pt x="383890" y="284491"/>
                </a:lnTo>
                <a:lnTo>
                  <a:pt x="374036" y="288537"/>
                </a:lnTo>
                <a:lnTo>
                  <a:pt x="363658" y="291234"/>
                </a:lnTo>
                <a:lnTo>
                  <a:pt x="352928" y="293031"/>
                </a:lnTo>
                <a:lnTo>
                  <a:pt x="341965" y="294230"/>
                </a:lnTo>
                <a:lnTo>
                  <a:pt x="329577" y="296299"/>
                </a:lnTo>
                <a:lnTo>
                  <a:pt x="316238" y="298949"/>
                </a:lnTo>
                <a:lnTo>
                  <a:pt x="302265" y="301985"/>
                </a:lnTo>
                <a:lnTo>
                  <a:pt x="287870" y="304009"/>
                </a:lnTo>
                <a:lnTo>
                  <a:pt x="273193" y="305359"/>
                </a:lnTo>
                <a:lnTo>
                  <a:pt x="258329" y="306258"/>
                </a:lnTo>
                <a:lnTo>
                  <a:pt x="224879" y="307258"/>
                </a:lnTo>
                <a:lnTo>
                  <a:pt x="125730" y="3080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1"/>
          <p:cNvSpPr/>
          <p:nvPr/>
        </p:nvSpPr>
        <p:spPr>
          <a:xfrm>
            <a:off x="1909130" y="4617719"/>
            <a:ext cx="310425" cy="502676"/>
          </a:xfrm>
          <a:custGeom>
            <a:avLst/>
            <a:gdLst/>
            <a:ahLst/>
            <a:cxnLst/>
            <a:rect l="0" t="0" r="0" b="0"/>
            <a:pathLst>
              <a:path w="310425" h="502676">
                <a:moveTo>
                  <a:pt x="33970" y="0"/>
                </a:moveTo>
                <a:lnTo>
                  <a:pt x="27902" y="24272"/>
                </a:lnTo>
                <a:lnTo>
                  <a:pt x="23575" y="35231"/>
                </a:lnTo>
                <a:lnTo>
                  <a:pt x="18150" y="46347"/>
                </a:lnTo>
                <a:lnTo>
                  <a:pt x="11993" y="57569"/>
                </a:lnTo>
                <a:lnTo>
                  <a:pt x="7888" y="66319"/>
                </a:lnTo>
                <a:lnTo>
                  <a:pt x="3328" y="79429"/>
                </a:lnTo>
                <a:lnTo>
                  <a:pt x="1301" y="92876"/>
                </a:lnTo>
                <a:lnTo>
                  <a:pt x="400" y="106048"/>
                </a:lnTo>
                <a:lnTo>
                  <a:pt x="0" y="116136"/>
                </a:lnTo>
                <a:lnTo>
                  <a:pt x="2433" y="121874"/>
                </a:lnTo>
                <a:lnTo>
                  <a:pt x="11910" y="135023"/>
                </a:lnTo>
                <a:lnTo>
                  <a:pt x="21202" y="145947"/>
                </a:lnTo>
                <a:lnTo>
                  <a:pt x="25458" y="150638"/>
                </a:lnTo>
                <a:lnTo>
                  <a:pt x="29565" y="153766"/>
                </a:lnTo>
                <a:lnTo>
                  <a:pt x="37515" y="157241"/>
                </a:lnTo>
                <a:lnTo>
                  <a:pt x="45223" y="158167"/>
                </a:lnTo>
                <a:lnTo>
                  <a:pt x="55442" y="158785"/>
                </a:lnTo>
                <a:lnTo>
                  <a:pt x="67335" y="159197"/>
                </a:lnTo>
                <a:lnTo>
                  <a:pt x="77803" y="158201"/>
                </a:lnTo>
                <a:lnTo>
                  <a:pt x="87322" y="156268"/>
                </a:lnTo>
                <a:lnTo>
                  <a:pt x="96208" y="153709"/>
                </a:lnTo>
                <a:lnTo>
                  <a:pt x="104672" y="150732"/>
                </a:lnTo>
                <a:lnTo>
                  <a:pt x="112854" y="147479"/>
                </a:lnTo>
                <a:lnTo>
                  <a:pt x="120849" y="144039"/>
                </a:lnTo>
                <a:lnTo>
                  <a:pt x="127449" y="141746"/>
                </a:lnTo>
                <a:lnTo>
                  <a:pt x="133120" y="140218"/>
                </a:lnTo>
                <a:lnTo>
                  <a:pt x="138170" y="139199"/>
                </a:lnTo>
                <a:lnTo>
                  <a:pt x="144076" y="135979"/>
                </a:lnTo>
                <a:lnTo>
                  <a:pt x="150554" y="131293"/>
                </a:lnTo>
                <a:lnTo>
                  <a:pt x="157413" y="125629"/>
                </a:lnTo>
                <a:lnTo>
                  <a:pt x="163255" y="120582"/>
                </a:lnTo>
                <a:lnTo>
                  <a:pt x="168420" y="115949"/>
                </a:lnTo>
                <a:lnTo>
                  <a:pt x="173133" y="111590"/>
                </a:lnTo>
                <a:lnTo>
                  <a:pt x="178815" y="107413"/>
                </a:lnTo>
                <a:lnTo>
                  <a:pt x="185143" y="103359"/>
                </a:lnTo>
                <a:lnTo>
                  <a:pt x="191902" y="99386"/>
                </a:lnTo>
                <a:lnTo>
                  <a:pt x="197678" y="95468"/>
                </a:lnTo>
                <a:lnTo>
                  <a:pt x="202799" y="91585"/>
                </a:lnTo>
                <a:lnTo>
                  <a:pt x="207482" y="87727"/>
                </a:lnTo>
                <a:lnTo>
                  <a:pt x="216073" y="76666"/>
                </a:lnTo>
                <a:lnTo>
                  <a:pt x="225394" y="63284"/>
                </a:lnTo>
                <a:lnTo>
                  <a:pt x="231436" y="56160"/>
                </a:lnTo>
                <a:lnTo>
                  <a:pt x="238004" y="48870"/>
                </a:lnTo>
                <a:lnTo>
                  <a:pt x="245302" y="37384"/>
                </a:lnTo>
                <a:lnTo>
                  <a:pt x="248545" y="28045"/>
                </a:lnTo>
                <a:lnTo>
                  <a:pt x="250371" y="18187"/>
                </a:lnTo>
                <a:lnTo>
                  <a:pt x="250627" y="18475"/>
                </a:lnTo>
                <a:lnTo>
                  <a:pt x="251072" y="32678"/>
                </a:lnTo>
                <a:lnTo>
                  <a:pt x="251131" y="65561"/>
                </a:lnTo>
                <a:lnTo>
                  <a:pt x="254522" y="80362"/>
                </a:lnTo>
                <a:lnTo>
                  <a:pt x="258993" y="95407"/>
                </a:lnTo>
                <a:lnTo>
                  <a:pt x="260980" y="110560"/>
                </a:lnTo>
                <a:lnTo>
                  <a:pt x="264050" y="123237"/>
                </a:lnTo>
                <a:lnTo>
                  <a:pt x="268637" y="139308"/>
                </a:lnTo>
                <a:lnTo>
                  <a:pt x="283840" y="188173"/>
                </a:lnTo>
                <a:lnTo>
                  <a:pt x="288180" y="201649"/>
                </a:lnTo>
                <a:lnTo>
                  <a:pt x="293613" y="223333"/>
                </a:lnTo>
                <a:lnTo>
                  <a:pt x="306423" y="281292"/>
                </a:lnTo>
                <a:lnTo>
                  <a:pt x="309585" y="305639"/>
                </a:lnTo>
                <a:lnTo>
                  <a:pt x="310424" y="325679"/>
                </a:lnTo>
                <a:lnTo>
                  <a:pt x="309238" y="356837"/>
                </a:lnTo>
                <a:lnTo>
                  <a:pt x="308711" y="379151"/>
                </a:lnTo>
                <a:lnTo>
                  <a:pt x="307301" y="389928"/>
                </a:lnTo>
                <a:lnTo>
                  <a:pt x="305090" y="400922"/>
                </a:lnTo>
                <a:lnTo>
                  <a:pt x="302347" y="412061"/>
                </a:lnTo>
                <a:lnTo>
                  <a:pt x="297978" y="422028"/>
                </a:lnTo>
                <a:lnTo>
                  <a:pt x="292525" y="431212"/>
                </a:lnTo>
                <a:lnTo>
                  <a:pt x="286350" y="439875"/>
                </a:lnTo>
                <a:lnTo>
                  <a:pt x="279693" y="446920"/>
                </a:lnTo>
                <a:lnTo>
                  <a:pt x="272715" y="452887"/>
                </a:lnTo>
                <a:lnTo>
                  <a:pt x="265523" y="458135"/>
                </a:lnTo>
                <a:lnTo>
                  <a:pt x="258189" y="464173"/>
                </a:lnTo>
                <a:lnTo>
                  <a:pt x="250759" y="470739"/>
                </a:lnTo>
                <a:lnTo>
                  <a:pt x="243266" y="477656"/>
                </a:lnTo>
                <a:lnTo>
                  <a:pt x="234460" y="483538"/>
                </a:lnTo>
                <a:lnTo>
                  <a:pt x="224780" y="488728"/>
                </a:lnTo>
                <a:lnTo>
                  <a:pt x="214517" y="493460"/>
                </a:lnTo>
                <a:lnTo>
                  <a:pt x="203864" y="496613"/>
                </a:lnTo>
                <a:lnTo>
                  <a:pt x="192953" y="498715"/>
                </a:lnTo>
                <a:lnTo>
                  <a:pt x="181868" y="500117"/>
                </a:lnTo>
                <a:lnTo>
                  <a:pt x="171939" y="501051"/>
                </a:lnTo>
                <a:lnTo>
                  <a:pt x="162779" y="501674"/>
                </a:lnTo>
                <a:lnTo>
                  <a:pt x="154133" y="502090"/>
                </a:lnTo>
                <a:lnTo>
                  <a:pt x="134366" y="502551"/>
                </a:lnTo>
                <a:lnTo>
                  <a:pt x="123760" y="502675"/>
                </a:lnTo>
                <a:lnTo>
                  <a:pt x="111610" y="501486"/>
                </a:lnTo>
                <a:lnTo>
                  <a:pt x="98430" y="499424"/>
                </a:lnTo>
                <a:lnTo>
                  <a:pt x="84563" y="496780"/>
                </a:lnTo>
                <a:lnTo>
                  <a:pt x="72779" y="495016"/>
                </a:lnTo>
                <a:lnTo>
                  <a:pt x="62382" y="493841"/>
                </a:lnTo>
                <a:lnTo>
                  <a:pt x="52911" y="493058"/>
                </a:lnTo>
                <a:lnTo>
                  <a:pt x="44057" y="491266"/>
                </a:lnTo>
                <a:lnTo>
                  <a:pt x="35615" y="488800"/>
                </a:lnTo>
                <a:lnTo>
                  <a:pt x="27446" y="485887"/>
                </a:lnTo>
                <a:lnTo>
                  <a:pt x="22001" y="482675"/>
                </a:lnTo>
                <a:lnTo>
                  <a:pt x="18370" y="479263"/>
                </a:lnTo>
                <a:lnTo>
                  <a:pt x="15950" y="475719"/>
                </a:lnTo>
                <a:lnTo>
                  <a:pt x="13261" y="465007"/>
                </a:lnTo>
                <a:lnTo>
                  <a:pt x="11110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2"/>
          <p:cNvSpPr/>
          <p:nvPr/>
        </p:nvSpPr>
        <p:spPr>
          <a:xfrm>
            <a:off x="2377440" y="4663439"/>
            <a:ext cx="297181" cy="22862"/>
          </a:xfrm>
          <a:custGeom>
            <a:avLst/>
            <a:gdLst/>
            <a:ahLst/>
            <a:cxnLst/>
            <a:rect l="0" t="0" r="0" b="0"/>
            <a:pathLst>
              <a:path w="297181" h="22862">
                <a:moveTo>
                  <a:pt x="0" y="0"/>
                </a:moveTo>
                <a:lnTo>
                  <a:pt x="124499" y="0"/>
                </a:lnTo>
                <a:lnTo>
                  <a:pt x="146499" y="1270"/>
                </a:lnTo>
                <a:lnTo>
                  <a:pt x="171326" y="3387"/>
                </a:lnTo>
                <a:lnTo>
                  <a:pt x="198037" y="6069"/>
                </a:lnTo>
                <a:lnTo>
                  <a:pt x="218385" y="9126"/>
                </a:lnTo>
                <a:lnTo>
                  <a:pt x="234490" y="12434"/>
                </a:lnTo>
                <a:lnTo>
                  <a:pt x="247766" y="15909"/>
                </a:lnTo>
                <a:lnTo>
                  <a:pt x="257887" y="18226"/>
                </a:lnTo>
                <a:lnTo>
                  <a:pt x="265905" y="19771"/>
                </a:lnTo>
                <a:lnTo>
                  <a:pt x="297180" y="228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3"/>
          <p:cNvSpPr/>
          <p:nvPr/>
        </p:nvSpPr>
        <p:spPr>
          <a:xfrm>
            <a:off x="2492210" y="4491989"/>
            <a:ext cx="45251" cy="411481"/>
          </a:xfrm>
          <a:custGeom>
            <a:avLst/>
            <a:gdLst/>
            <a:ahLst/>
            <a:cxnLst/>
            <a:rect l="0" t="0" r="0" b="0"/>
            <a:pathLst>
              <a:path w="45251" h="411481">
                <a:moveTo>
                  <a:pt x="10960" y="0"/>
                </a:moveTo>
                <a:lnTo>
                  <a:pt x="4892" y="6069"/>
                </a:lnTo>
                <a:lnTo>
                  <a:pt x="3104" y="9126"/>
                </a:lnTo>
                <a:lnTo>
                  <a:pt x="1913" y="12434"/>
                </a:lnTo>
                <a:lnTo>
                  <a:pt x="589" y="20766"/>
                </a:lnTo>
                <a:lnTo>
                  <a:pt x="0" y="32937"/>
                </a:lnTo>
                <a:lnTo>
                  <a:pt x="1113" y="39738"/>
                </a:lnTo>
                <a:lnTo>
                  <a:pt x="3126" y="46812"/>
                </a:lnTo>
                <a:lnTo>
                  <a:pt x="5737" y="54068"/>
                </a:lnTo>
                <a:lnTo>
                  <a:pt x="7478" y="61446"/>
                </a:lnTo>
                <a:lnTo>
                  <a:pt x="8638" y="68904"/>
                </a:lnTo>
                <a:lnTo>
                  <a:pt x="9412" y="76416"/>
                </a:lnTo>
                <a:lnTo>
                  <a:pt x="9928" y="92854"/>
                </a:lnTo>
                <a:lnTo>
                  <a:pt x="10899" y="234829"/>
                </a:lnTo>
                <a:lnTo>
                  <a:pt x="10919" y="255613"/>
                </a:lnTo>
                <a:lnTo>
                  <a:pt x="12203" y="277089"/>
                </a:lnTo>
                <a:lnTo>
                  <a:pt x="14328" y="299026"/>
                </a:lnTo>
                <a:lnTo>
                  <a:pt x="17015" y="321271"/>
                </a:lnTo>
                <a:lnTo>
                  <a:pt x="21347" y="341181"/>
                </a:lnTo>
                <a:lnTo>
                  <a:pt x="26774" y="359534"/>
                </a:lnTo>
                <a:lnTo>
                  <a:pt x="4525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4"/>
          <p:cNvSpPr/>
          <p:nvPr/>
        </p:nvSpPr>
        <p:spPr>
          <a:xfrm>
            <a:off x="2788920" y="4491989"/>
            <a:ext cx="22861" cy="377191"/>
          </a:xfrm>
          <a:custGeom>
            <a:avLst/>
            <a:gdLst/>
            <a:ahLst/>
            <a:cxnLst/>
            <a:rect l="0" t="0" r="0" b="0"/>
            <a:pathLst>
              <a:path w="22861" h="377191">
                <a:moveTo>
                  <a:pt x="0" y="0"/>
                </a:moveTo>
                <a:lnTo>
                  <a:pt x="0" y="86614"/>
                </a:lnTo>
                <a:lnTo>
                  <a:pt x="1270" y="98383"/>
                </a:lnTo>
                <a:lnTo>
                  <a:pt x="3386" y="112579"/>
                </a:lnTo>
                <a:lnTo>
                  <a:pt x="6067" y="128393"/>
                </a:lnTo>
                <a:lnTo>
                  <a:pt x="6585" y="142745"/>
                </a:lnTo>
                <a:lnTo>
                  <a:pt x="5660" y="156124"/>
                </a:lnTo>
                <a:lnTo>
                  <a:pt x="3773" y="168852"/>
                </a:lnTo>
                <a:lnTo>
                  <a:pt x="2515" y="179878"/>
                </a:lnTo>
                <a:lnTo>
                  <a:pt x="1677" y="189769"/>
                </a:lnTo>
                <a:lnTo>
                  <a:pt x="1118" y="198903"/>
                </a:lnTo>
                <a:lnTo>
                  <a:pt x="2015" y="212612"/>
                </a:lnTo>
                <a:lnTo>
                  <a:pt x="3883" y="229372"/>
                </a:lnTo>
                <a:lnTo>
                  <a:pt x="6399" y="248165"/>
                </a:lnTo>
                <a:lnTo>
                  <a:pt x="9346" y="267043"/>
                </a:lnTo>
                <a:lnTo>
                  <a:pt x="18291" y="318872"/>
                </a:lnTo>
                <a:lnTo>
                  <a:pt x="19814" y="329421"/>
                </a:lnTo>
                <a:lnTo>
                  <a:pt x="20829" y="337725"/>
                </a:lnTo>
                <a:lnTo>
                  <a:pt x="21506" y="344530"/>
                </a:lnTo>
                <a:lnTo>
                  <a:pt x="21957" y="350337"/>
                </a:lnTo>
                <a:lnTo>
                  <a:pt x="22860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5"/>
          <p:cNvSpPr/>
          <p:nvPr/>
        </p:nvSpPr>
        <p:spPr>
          <a:xfrm>
            <a:off x="2918822" y="4482877"/>
            <a:ext cx="326611" cy="322772"/>
          </a:xfrm>
          <a:custGeom>
            <a:avLst/>
            <a:gdLst/>
            <a:ahLst/>
            <a:cxnLst/>
            <a:rect l="0" t="0" r="0" b="0"/>
            <a:pathLst>
              <a:path w="326611" h="322772">
                <a:moveTo>
                  <a:pt x="87267" y="66262"/>
                </a:moveTo>
                <a:lnTo>
                  <a:pt x="87267" y="72331"/>
                </a:lnTo>
                <a:lnTo>
                  <a:pt x="85998" y="74118"/>
                </a:lnTo>
                <a:lnTo>
                  <a:pt x="83881" y="75309"/>
                </a:lnTo>
                <a:lnTo>
                  <a:pt x="76873" y="77903"/>
                </a:lnTo>
                <a:lnTo>
                  <a:pt x="71447" y="80373"/>
                </a:lnTo>
                <a:lnTo>
                  <a:pt x="65291" y="83290"/>
                </a:lnTo>
                <a:lnTo>
                  <a:pt x="59917" y="87774"/>
                </a:lnTo>
                <a:lnTo>
                  <a:pt x="55063" y="93303"/>
                </a:lnTo>
                <a:lnTo>
                  <a:pt x="50558" y="99530"/>
                </a:lnTo>
                <a:lnTo>
                  <a:pt x="32082" y="126496"/>
                </a:lnTo>
                <a:lnTo>
                  <a:pt x="25077" y="138168"/>
                </a:lnTo>
                <a:lnTo>
                  <a:pt x="17867" y="151030"/>
                </a:lnTo>
                <a:lnTo>
                  <a:pt x="10521" y="164684"/>
                </a:lnTo>
                <a:lnTo>
                  <a:pt x="5623" y="175057"/>
                </a:lnTo>
                <a:lnTo>
                  <a:pt x="2358" y="183242"/>
                </a:lnTo>
                <a:lnTo>
                  <a:pt x="181" y="189969"/>
                </a:lnTo>
                <a:lnTo>
                  <a:pt x="0" y="196993"/>
                </a:lnTo>
                <a:lnTo>
                  <a:pt x="1149" y="204216"/>
                </a:lnTo>
                <a:lnTo>
                  <a:pt x="3185" y="211572"/>
                </a:lnTo>
                <a:lnTo>
                  <a:pt x="4543" y="219015"/>
                </a:lnTo>
                <a:lnTo>
                  <a:pt x="5448" y="226518"/>
                </a:lnTo>
                <a:lnTo>
                  <a:pt x="6051" y="234059"/>
                </a:lnTo>
                <a:lnTo>
                  <a:pt x="8993" y="240357"/>
                </a:lnTo>
                <a:lnTo>
                  <a:pt x="13495" y="245825"/>
                </a:lnTo>
                <a:lnTo>
                  <a:pt x="19036" y="250741"/>
                </a:lnTo>
                <a:lnTo>
                  <a:pt x="22730" y="256558"/>
                </a:lnTo>
                <a:lnTo>
                  <a:pt x="25192" y="262976"/>
                </a:lnTo>
                <a:lnTo>
                  <a:pt x="26834" y="269795"/>
                </a:lnTo>
                <a:lnTo>
                  <a:pt x="30468" y="275611"/>
                </a:lnTo>
                <a:lnTo>
                  <a:pt x="35431" y="280758"/>
                </a:lnTo>
                <a:lnTo>
                  <a:pt x="41280" y="285460"/>
                </a:lnTo>
                <a:lnTo>
                  <a:pt x="47719" y="289864"/>
                </a:lnTo>
                <a:lnTo>
                  <a:pt x="54552" y="294070"/>
                </a:lnTo>
                <a:lnTo>
                  <a:pt x="61647" y="298144"/>
                </a:lnTo>
                <a:lnTo>
                  <a:pt x="72727" y="302130"/>
                </a:lnTo>
                <a:lnTo>
                  <a:pt x="86464" y="306058"/>
                </a:lnTo>
                <a:lnTo>
                  <a:pt x="101972" y="309946"/>
                </a:lnTo>
                <a:lnTo>
                  <a:pt x="136136" y="317653"/>
                </a:lnTo>
                <a:lnTo>
                  <a:pt x="154137" y="321486"/>
                </a:lnTo>
                <a:lnTo>
                  <a:pt x="168677" y="322771"/>
                </a:lnTo>
                <a:lnTo>
                  <a:pt x="180911" y="322359"/>
                </a:lnTo>
                <a:lnTo>
                  <a:pt x="191606" y="320813"/>
                </a:lnTo>
                <a:lnTo>
                  <a:pt x="202547" y="319783"/>
                </a:lnTo>
                <a:lnTo>
                  <a:pt x="213650" y="319096"/>
                </a:lnTo>
                <a:lnTo>
                  <a:pt x="224863" y="318638"/>
                </a:lnTo>
                <a:lnTo>
                  <a:pt x="234878" y="317063"/>
                </a:lnTo>
                <a:lnTo>
                  <a:pt x="244095" y="314743"/>
                </a:lnTo>
                <a:lnTo>
                  <a:pt x="252779" y="311926"/>
                </a:lnTo>
                <a:lnTo>
                  <a:pt x="261108" y="308778"/>
                </a:lnTo>
                <a:lnTo>
                  <a:pt x="269202" y="305410"/>
                </a:lnTo>
                <a:lnTo>
                  <a:pt x="277137" y="301894"/>
                </a:lnTo>
                <a:lnTo>
                  <a:pt x="283697" y="298280"/>
                </a:lnTo>
                <a:lnTo>
                  <a:pt x="289341" y="294601"/>
                </a:lnTo>
                <a:lnTo>
                  <a:pt x="294373" y="290878"/>
                </a:lnTo>
                <a:lnTo>
                  <a:pt x="298998" y="285856"/>
                </a:lnTo>
                <a:lnTo>
                  <a:pt x="303351" y="279968"/>
                </a:lnTo>
                <a:lnTo>
                  <a:pt x="307523" y="273503"/>
                </a:lnTo>
                <a:lnTo>
                  <a:pt x="311575" y="266653"/>
                </a:lnTo>
                <a:lnTo>
                  <a:pt x="315546" y="259546"/>
                </a:lnTo>
                <a:lnTo>
                  <a:pt x="319463" y="252268"/>
                </a:lnTo>
                <a:lnTo>
                  <a:pt x="322074" y="244876"/>
                </a:lnTo>
                <a:lnTo>
                  <a:pt x="323816" y="237408"/>
                </a:lnTo>
                <a:lnTo>
                  <a:pt x="324976" y="229889"/>
                </a:lnTo>
                <a:lnTo>
                  <a:pt x="325750" y="221067"/>
                </a:lnTo>
                <a:lnTo>
                  <a:pt x="326266" y="211376"/>
                </a:lnTo>
                <a:lnTo>
                  <a:pt x="326610" y="201104"/>
                </a:lnTo>
                <a:lnTo>
                  <a:pt x="325569" y="191717"/>
                </a:lnTo>
                <a:lnTo>
                  <a:pt x="323605" y="182919"/>
                </a:lnTo>
                <a:lnTo>
                  <a:pt x="321026" y="174513"/>
                </a:lnTo>
                <a:lnTo>
                  <a:pt x="319307" y="166370"/>
                </a:lnTo>
                <a:lnTo>
                  <a:pt x="318160" y="158401"/>
                </a:lnTo>
                <a:lnTo>
                  <a:pt x="317396" y="150548"/>
                </a:lnTo>
                <a:lnTo>
                  <a:pt x="314346" y="141503"/>
                </a:lnTo>
                <a:lnTo>
                  <a:pt x="309773" y="131663"/>
                </a:lnTo>
                <a:lnTo>
                  <a:pt x="304185" y="121293"/>
                </a:lnTo>
                <a:lnTo>
                  <a:pt x="297919" y="111839"/>
                </a:lnTo>
                <a:lnTo>
                  <a:pt x="291202" y="102997"/>
                </a:lnTo>
                <a:lnTo>
                  <a:pt x="284184" y="94562"/>
                </a:lnTo>
                <a:lnTo>
                  <a:pt x="275695" y="86399"/>
                </a:lnTo>
                <a:lnTo>
                  <a:pt x="266226" y="78417"/>
                </a:lnTo>
                <a:lnTo>
                  <a:pt x="256103" y="70555"/>
                </a:lnTo>
                <a:lnTo>
                  <a:pt x="246815" y="62774"/>
                </a:lnTo>
                <a:lnTo>
                  <a:pt x="238082" y="55047"/>
                </a:lnTo>
                <a:lnTo>
                  <a:pt x="229721" y="47356"/>
                </a:lnTo>
                <a:lnTo>
                  <a:pt x="221606" y="40958"/>
                </a:lnTo>
                <a:lnTo>
                  <a:pt x="213657" y="35423"/>
                </a:lnTo>
                <a:lnTo>
                  <a:pt x="205817" y="30463"/>
                </a:lnTo>
                <a:lnTo>
                  <a:pt x="195511" y="25886"/>
                </a:lnTo>
                <a:lnTo>
                  <a:pt x="183560" y="21565"/>
                </a:lnTo>
                <a:lnTo>
                  <a:pt x="170512" y="17414"/>
                </a:lnTo>
                <a:lnTo>
                  <a:pt x="159274" y="13377"/>
                </a:lnTo>
                <a:lnTo>
                  <a:pt x="149242" y="9415"/>
                </a:lnTo>
                <a:lnTo>
                  <a:pt x="140014" y="5504"/>
                </a:lnTo>
                <a:lnTo>
                  <a:pt x="132592" y="2897"/>
                </a:lnTo>
                <a:lnTo>
                  <a:pt x="126374" y="1159"/>
                </a:lnTo>
                <a:lnTo>
                  <a:pt x="120958" y="0"/>
                </a:lnTo>
                <a:lnTo>
                  <a:pt x="116078" y="497"/>
                </a:lnTo>
                <a:lnTo>
                  <a:pt x="111555" y="2099"/>
                </a:lnTo>
                <a:lnTo>
                  <a:pt x="98698" y="91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6"/>
          <p:cNvSpPr/>
          <p:nvPr/>
        </p:nvSpPr>
        <p:spPr>
          <a:xfrm>
            <a:off x="3371850" y="4594859"/>
            <a:ext cx="320041" cy="22861"/>
          </a:xfrm>
          <a:custGeom>
            <a:avLst/>
            <a:gdLst/>
            <a:ahLst/>
            <a:cxnLst/>
            <a:rect l="0" t="0" r="0" b="0"/>
            <a:pathLst>
              <a:path w="320041" h="22861">
                <a:moveTo>
                  <a:pt x="0" y="0"/>
                </a:moveTo>
                <a:lnTo>
                  <a:pt x="134460" y="0"/>
                </a:lnTo>
                <a:lnTo>
                  <a:pt x="150600" y="1270"/>
                </a:lnTo>
                <a:lnTo>
                  <a:pt x="165170" y="3387"/>
                </a:lnTo>
                <a:lnTo>
                  <a:pt x="195328" y="9126"/>
                </a:lnTo>
                <a:lnTo>
                  <a:pt x="234132" y="15909"/>
                </a:lnTo>
                <a:lnTo>
                  <a:pt x="250068" y="18226"/>
                </a:lnTo>
                <a:lnTo>
                  <a:pt x="263232" y="19771"/>
                </a:lnTo>
                <a:lnTo>
                  <a:pt x="32004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7"/>
          <p:cNvSpPr/>
          <p:nvPr/>
        </p:nvSpPr>
        <p:spPr>
          <a:xfrm>
            <a:off x="3371850" y="4720589"/>
            <a:ext cx="297180" cy="10961"/>
          </a:xfrm>
          <a:custGeom>
            <a:avLst/>
            <a:gdLst/>
            <a:ahLst/>
            <a:cxnLst/>
            <a:rect l="0" t="0" r="0" b="0"/>
            <a:pathLst>
              <a:path w="297180" h="10961">
                <a:moveTo>
                  <a:pt x="0" y="0"/>
                </a:moveTo>
                <a:lnTo>
                  <a:pt x="24271" y="6069"/>
                </a:lnTo>
                <a:lnTo>
                  <a:pt x="32690" y="7856"/>
                </a:lnTo>
                <a:lnTo>
                  <a:pt x="39573" y="9047"/>
                </a:lnTo>
                <a:lnTo>
                  <a:pt x="45432" y="9842"/>
                </a:lnTo>
                <a:lnTo>
                  <a:pt x="63308" y="10371"/>
                </a:lnTo>
                <a:lnTo>
                  <a:pt x="120423" y="10960"/>
                </a:lnTo>
                <a:lnTo>
                  <a:pt x="151402" y="9847"/>
                </a:lnTo>
                <a:lnTo>
                  <a:pt x="182215" y="7834"/>
                </a:lnTo>
                <a:lnTo>
                  <a:pt x="250416" y="2322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8"/>
          <p:cNvSpPr/>
          <p:nvPr/>
        </p:nvSpPr>
        <p:spPr>
          <a:xfrm>
            <a:off x="3772487" y="4492460"/>
            <a:ext cx="317390" cy="331000"/>
          </a:xfrm>
          <a:custGeom>
            <a:avLst/>
            <a:gdLst/>
            <a:ahLst/>
            <a:cxnLst/>
            <a:rect l="0" t="0" r="0" b="0"/>
            <a:pathLst>
              <a:path w="317390" h="331000">
                <a:moveTo>
                  <a:pt x="45133" y="10959"/>
                </a:moveTo>
                <a:lnTo>
                  <a:pt x="63336" y="4892"/>
                </a:lnTo>
                <a:lnTo>
                  <a:pt x="71238" y="3104"/>
                </a:lnTo>
                <a:lnTo>
                  <a:pt x="79046" y="1912"/>
                </a:lnTo>
                <a:lnTo>
                  <a:pt x="86792" y="1118"/>
                </a:lnTo>
                <a:lnTo>
                  <a:pt x="94495" y="589"/>
                </a:lnTo>
                <a:lnTo>
                  <a:pt x="102171" y="235"/>
                </a:lnTo>
                <a:lnTo>
                  <a:pt x="109828" y="0"/>
                </a:lnTo>
                <a:lnTo>
                  <a:pt x="121283" y="1113"/>
                </a:lnTo>
                <a:lnTo>
                  <a:pt x="135269" y="3125"/>
                </a:lnTo>
                <a:lnTo>
                  <a:pt x="150944" y="5737"/>
                </a:lnTo>
                <a:lnTo>
                  <a:pt x="166473" y="7478"/>
                </a:lnTo>
                <a:lnTo>
                  <a:pt x="181906" y="8638"/>
                </a:lnTo>
                <a:lnTo>
                  <a:pt x="217738" y="10272"/>
                </a:lnTo>
                <a:lnTo>
                  <a:pt x="236398" y="10756"/>
                </a:lnTo>
                <a:lnTo>
                  <a:pt x="254081" y="10919"/>
                </a:lnTo>
                <a:lnTo>
                  <a:pt x="255552" y="9662"/>
                </a:lnTo>
                <a:lnTo>
                  <a:pt x="255262" y="7555"/>
                </a:lnTo>
                <a:lnTo>
                  <a:pt x="253799" y="4880"/>
                </a:lnTo>
                <a:lnTo>
                  <a:pt x="250283" y="3096"/>
                </a:lnTo>
                <a:lnTo>
                  <a:pt x="245400" y="1907"/>
                </a:lnTo>
                <a:lnTo>
                  <a:pt x="239604" y="1115"/>
                </a:lnTo>
                <a:lnTo>
                  <a:pt x="226850" y="1856"/>
                </a:lnTo>
                <a:lnTo>
                  <a:pt x="209457" y="3620"/>
                </a:lnTo>
                <a:lnTo>
                  <a:pt x="188973" y="6067"/>
                </a:lnTo>
                <a:lnTo>
                  <a:pt x="168966" y="8967"/>
                </a:lnTo>
                <a:lnTo>
                  <a:pt x="129803" y="15578"/>
                </a:lnTo>
                <a:lnTo>
                  <a:pt x="111740" y="20388"/>
                </a:lnTo>
                <a:lnTo>
                  <a:pt x="94617" y="26135"/>
                </a:lnTo>
                <a:lnTo>
                  <a:pt x="78122" y="32507"/>
                </a:lnTo>
                <a:lnTo>
                  <a:pt x="65856" y="38024"/>
                </a:lnTo>
                <a:lnTo>
                  <a:pt x="56408" y="42973"/>
                </a:lnTo>
                <a:lnTo>
                  <a:pt x="48840" y="47541"/>
                </a:lnTo>
                <a:lnTo>
                  <a:pt x="41254" y="51857"/>
                </a:lnTo>
                <a:lnTo>
                  <a:pt x="26052" y="60040"/>
                </a:lnTo>
                <a:lnTo>
                  <a:pt x="20982" y="64000"/>
                </a:lnTo>
                <a:lnTo>
                  <a:pt x="17602" y="67910"/>
                </a:lnTo>
                <a:lnTo>
                  <a:pt x="12577" y="75641"/>
                </a:lnTo>
                <a:lnTo>
                  <a:pt x="6110" y="83310"/>
                </a:lnTo>
                <a:lnTo>
                  <a:pt x="3877" y="87133"/>
                </a:lnTo>
                <a:lnTo>
                  <a:pt x="1397" y="94768"/>
                </a:lnTo>
                <a:lnTo>
                  <a:pt x="295" y="102394"/>
                </a:lnTo>
                <a:lnTo>
                  <a:pt x="0" y="106206"/>
                </a:lnTo>
                <a:lnTo>
                  <a:pt x="1075" y="110017"/>
                </a:lnTo>
                <a:lnTo>
                  <a:pt x="5655" y="117638"/>
                </a:lnTo>
                <a:lnTo>
                  <a:pt x="11923" y="125259"/>
                </a:lnTo>
                <a:lnTo>
                  <a:pt x="18943" y="132879"/>
                </a:lnTo>
                <a:lnTo>
                  <a:pt x="26296" y="140499"/>
                </a:lnTo>
                <a:lnTo>
                  <a:pt x="32575" y="144309"/>
                </a:lnTo>
                <a:lnTo>
                  <a:pt x="40571" y="148119"/>
                </a:lnTo>
                <a:lnTo>
                  <a:pt x="49711" y="151930"/>
                </a:lnTo>
                <a:lnTo>
                  <a:pt x="58345" y="155739"/>
                </a:lnTo>
                <a:lnTo>
                  <a:pt x="74711" y="163360"/>
                </a:lnTo>
                <a:lnTo>
                  <a:pt x="83902" y="168439"/>
                </a:lnTo>
                <a:lnTo>
                  <a:pt x="93839" y="174366"/>
                </a:lnTo>
                <a:lnTo>
                  <a:pt x="104273" y="180857"/>
                </a:lnTo>
                <a:lnTo>
                  <a:pt x="120119" y="187725"/>
                </a:lnTo>
                <a:lnTo>
                  <a:pt x="139574" y="194843"/>
                </a:lnTo>
                <a:lnTo>
                  <a:pt x="161433" y="202129"/>
                </a:lnTo>
                <a:lnTo>
                  <a:pt x="187437" y="212066"/>
                </a:lnTo>
                <a:lnTo>
                  <a:pt x="246809" y="236654"/>
                </a:lnTo>
                <a:lnTo>
                  <a:pt x="268483" y="246512"/>
                </a:lnTo>
                <a:lnTo>
                  <a:pt x="284203" y="254354"/>
                </a:lnTo>
                <a:lnTo>
                  <a:pt x="295953" y="260853"/>
                </a:lnTo>
                <a:lnTo>
                  <a:pt x="303786" y="266455"/>
                </a:lnTo>
                <a:lnTo>
                  <a:pt x="309008" y="271460"/>
                </a:lnTo>
                <a:lnTo>
                  <a:pt x="317389" y="282550"/>
                </a:lnTo>
                <a:lnTo>
                  <a:pt x="315537" y="284730"/>
                </a:lnTo>
                <a:lnTo>
                  <a:pt x="306706" y="290539"/>
                </a:lnTo>
                <a:lnTo>
                  <a:pt x="300795" y="293866"/>
                </a:lnTo>
                <a:lnTo>
                  <a:pt x="287453" y="300949"/>
                </a:lnTo>
                <a:lnTo>
                  <a:pt x="280340" y="303346"/>
                </a:lnTo>
                <a:lnTo>
                  <a:pt x="273057" y="304944"/>
                </a:lnTo>
                <a:lnTo>
                  <a:pt x="265663" y="306009"/>
                </a:lnTo>
                <a:lnTo>
                  <a:pt x="256922" y="307989"/>
                </a:lnTo>
                <a:lnTo>
                  <a:pt x="247286" y="310579"/>
                </a:lnTo>
                <a:lnTo>
                  <a:pt x="237051" y="313576"/>
                </a:lnTo>
                <a:lnTo>
                  <a:pt x="226418" y="315574"/>
                </a:lnTo>
                <a:lnTo>
                  <a:pt x="215520" y="316906"/>
                </a:lnTo>
                <a:lnTo>
                  <a:pt x="204444" y="317794"/>
                </a:lnTo>
                <a:lnTo>
                  <a:pt x="189440" y="319655"/>
                </a:lnTo>
                <a:lnTo>
                  <a:pt x="152450" y="325111"/>
                </a:lnTo>
                <a:lnTo>
                  <a:pt x="135727" y="327074"/>
                </a:lnTo>
                <a:lnTo>
                  <a:pt x="120769" y="328382"/>
                </a:lnTo>
                <a:lnTo>
                  <a:pt x="96529" y="329836"/>
                </a:lnTo>
                <a:lnTo>
                  <a:pt x="88287" y="330224"/>
                </a:lnTo>
                <a:lnTo>
                  <a:pt x="45133" y="3309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9"/>
          <p:cNvSpPr/>
          <p:nvPr/>
        </p:nvSpPr>
        <p:spPr>
          <a:xfrm>
            <a:off x="4126229" y="4601691"/>
            <a:ext cx="314442" cy="461071"/>
          </a:xfrm>
          <a:custGeom>
            <a:avLst/>
            <a:gdLst/>
            <a:ahLst/>
            <a:cxnLst/>
            <a:rect l="0" t="0" r="0" b="0"/>
            <a:pathLst>
              <a:path w="314442" h="461071">
                <a:moveTo>
                  <a:pt x="0" y="4598"/>
                </a:moveTo>
                <a:lnTo>
                  <a:pt x="6069" y="22802"/>
                </a:lnTo>
                <a:lnTo>
                  <a:pt x="9048" y="35125"/>
                </a:lnTo>
                <a:lnTo>
                  <a:pt x="10371" y="46106"/>
                </a:lnTo>
                <a:lnTo>
                  <a:pt x="10960" y="59453"/>
                </a:lnTo>
                <a:lnTo>
                  <a:pt x="11291" y="81247"/>
                </a:lnTo>
                <a:lnTo>
                  <a:pt x="11418" y="116717"/>
                </a:lnTo>
                <a:lnTo>
                  <a:pt x="12693" y="122524"/>
                </a:lnTo>
                <a:lnTo>
                  <a:pt x="17495" y="132363"/>
                </a:lnTo>
                <a:lnTo>
                  <a:pt x="27249" y="147743"/>
                </a:lnTo>
                <a:lnTo>
                  <a:pt x="33406" y="157178"/>
                </a:lnTo>
                <a:lnTo>
                  <a:pt x="38781" y="164738"/>
                </a:lnTo>
                <a:lnTo>
                  <a:pt x="48140" y="176525"/>
                </a:lnTo>
                <a:lnTo>
                  <a:pt x="53683" y="181446"/>
                </a:lnTo>
                <a:lnTo>
                  <a:pt x="59919" y="185997"/>
                </a:lnTo>
                <a:lnTo>
                  <a:pt x="66617" y="190300"/>
                </a:lnTo>
                <a:lnTo>
                  <a:pt x="72351" y="193170"/>
                </a:lnTo>
                <a:lnTo>
                  <a:pt x="82110" y="196358"/>
                </a:lnTo>
                <a:lnTo>
                  <a:pt x="87760" y="197208"/>
                </a:lnTo>
                <a:lnTo>
                  <a:pt x="94067" y="197775"/>
                </a:lnTo>
                <a:lnTo>
                  <a:pt x="100811" y="198153"/>
                </a:lnTo>
                <a:lnTo>
                  <a:pt x="115079" y="198572"/>
                </a:lnTo>
                <a:lnTo>
                  <a:pt x="122439" y="198684"/>
                </a:lnTo>
                <a:lnTo>
                  <a:pt x="131156" y="197489"/>
                </a:lnTo>
                <a:lnTo>
                  <a:pt x="140778" y="195422"/>
                </a:lnTo>
                <a:lnTo>
                  <a:pt x="151002" y="192774"/>
                </a:lnTo>
                <a:lnTo>
                  <a:pt x="159088" y="191009"/>
                </a:lnTo>
                <a:lnTo>
                  <a:pt x="165749" y="189832"/>
                </a:lnTo>
                <a:lnTo>
                  <a:pt x="171460" y="189048"/>
                </a:lnTo>
                <a:lnTo>
                  <a:pt x="179076" y="184715"/>
                </a:lnTo>
                <a:lnTo>
                  <a:pt x="187965" y="178016"/>
                </a:lnTo>
                <a:lnTo>
                  <a:pt x="197700" y="169740"/>
                </a:lnTo>
                <a:lnTo>
                  <a:pt x="206730" y="161683"/>
                </a:lnTo>
                <a:lnTo>
                  <a:pt x="223537" y="145957"/>
                </a:lnTo>
                <a:lnTo>
                  <a:pt x="230305" y="136937"/>
                </a:lnTo>
                <a:lnTo>
                  <a:pt x="236087" y="127114"/>
                </a:lnTo>
                <a:lnTo>
                  <a:pt x="241212" y="116756"/>
                </a:lnTo>
                <a:lnTo>
                  <a:pt x="245898" y="106040"/>
                </a:lnTo>
                <a:lnTo>
                  <a:pt x="250292" y="95086"/>
                </a:lnTo>
                <a:lnTo>
                  <a:pt x="254492" y="83974"/>
                </a:lnTo>
                <a:lnTo>
                  <a:pt x="257291" y="74025"/>
                </a:lnTo>
                <a:lnTo>
                  <a:pt x="259158" y="64853"/>
                </a:lnTo>
                <a:lnTo>
                  <a:pt x="260402" y="56198"/>
                </a:lnTo>
                <a:lnTo>
                  <a:pt x="261231" y="47888"/>
                </a:lnTo>
                <a:lnTo>
                  <a:pt x="261784" y="39808"/>
                </a:lnTo>
                <a:lnTo>
                  <a:pt x="262399" y="25327"/>
                </a:lnTo>
                <a:lnTo>
                  <a:pt x="262745" y="10035"/>
                </a:lnTo>
                <a:lnTo>
                  <a:pt x="262847" y="0"/>
                </a:lnTo>
                <a:lnTo>
                  <a:pt x="262871" y="1708"/>
                </a:lnTo>
                <a:lnTo>
                  <a:pt x="266269" y="6701"/>
                </a:lnTo>
                <a:lnTo>
                  <a:pt x="268953" y="9810"/>
                </a:lnTo>
                <a:lnTo>
                  <a:pt x="271935" y="23425"/>
                </a:lnTo>
                <a:lnTo>
                  <a:pt x="272730" y="32389"/>
                </a:lnTo>
                <a:lnTo>
                  <a:pt x="278340" y="61225"/>
                </a:lnTo>
                <a:lnTo>
                  <a:pt x="298121" y="154226"/>
                </a:lnTo>
                <a:lnTo>
                  <a:pt x="305427" y="191980"/>
                </a:lnTo>
                <a:lnTo>
                  <a:pt x="310299" y="220959"/>
                </a:lnTo>
                <a:lnTo>
                  <a:pt x="313546" y="244089"/>
                </a:lnTo>
                <a:lnTo>
                  <a:pt x="314441" y="263319"/>
                </a:lnTo>
                <a:lnTo>
                  <a:pt x="313767" y="279949"/>
                </a:lnTo>
                <a:lnTo>
                  <a:pt x="312048" y="294845"/>
                </a:lnTo>
                <a:lnTo>
                  <a:pt x="309633" y="311126"/>
                </a:lnTo>
                <a:lnTo>
                  <a:pt x="303561" y="346150"/>
                </a:lnTo>
                <a:lnTo>
                  <a:pt x="300164" y="359299"/>
                </a:lnTo>
                <a:lnTo>
                  <a:pt x="296630" y="369336"/>
                </a:lnTo>
                <a:lnTo>
                  <a:pt x="289316" y="385144"/>
                </a:lnTo>
                <a:lnTo>
                  <a:pt x="281832" y="400636"/>
                </a:lnTo>
                <a:lnTo>
                  <a:pt x="275518" y="408324"/>
                </a:lnTo>
                <a:lnTo>
                  <a:pt x="267499" y="415989"/>
                </a:lnTo>
                <a:lnTo>
                  <a:pt x="258343" y="423639"/>
                </a:lnTo>
                <a:lnTo>
                  <a:pt x="250969" y="430009"/>
                </a:lnTo>
                <a:lnTo>
                  <a:pt x="239389" y="440473"/>
                </a:lnTo>
                <a:lnTo>
                  <a:pt x="233253" y="445042"/>
                </a:lnTo>
                <a:lnTo>
                  <a:pt x="226622" y="449357"/>
                </a:lnTo>
                <a:lnTo>
                  <a:pt x="219661" y="453504"/>
                </a:lnTo>
                <a:lnTo>
                  <a:pt x="213751" y="456269"/>
                </a:lnTo>
                <a:lnTo>
                  <a:pt x="208541" y="458112"/>
                </a:lnTo>
                <a:lnTo>
                  <a:pt x="203798" y="459341"/>
                </a:lnTo>
                <a:lnTo>
                  <a:pt x="198095" y="460160"/>
                </a:lnTo>
                <a:lnTo>
                  <a:pt x="191754" y="460706"/>
                </a:lnTo>
                <a:lnTo>
                  <a:pt x="184986" y="461070"/>
                </a:lnTo>
                <a:lnTo>
                  <a:pt x="177934" y="460043"/>
                </a:lnTo>
                <a:lnTo>
                  <a:pt x="170693" y="458088"/>
                </a:lnTo>
                <a:lnTo>
                  <a:pt x="163326" y="455515"/>
                </a:lnTo>
                <a:lnTo>
                  <a:pt x="153334" y="452529"/>
                </a:lnTo>
                <a:lnTo>
                  <a:pt x="128685" y="445826"/>
                </a:lnTo>
                <a:lnTo>
                  <a:pt x="117540" y="442260"/>
                </a:lnTo>
                <a:lnTo>
                  <a:pt x="107571" y="438613"/>
                </a:lnTo>
                <a:lnTo>
                  <a:pt x="98384" y="434911"/>
                </a:lnTo>
                <a:lnTo>
                  <a:pt x="88449" y="429904"/>
                </a:lnTo>
                <a:lnTo>
                  <a:pt x="78016" y="424025"/>
                </a:lnTo>
                <a:lnTo>
                  <a:pt x="67251" y="417566"/>
                </a:lnTo>
                <a:lnTo>
                  <a:pt x="58804" y="411990"/>
                </a:lnTo>
                <a:lnTo>
                  <a:pt x="51903" y="407003"/>
                </a:lnTo>
                <a:lnTo>
                  <a:pt x="46032" y="402408"/>
                </a:lnTo>
                <a:lnTo>
                  <a:pt x="40848" y="396805"/>
                </a:lnTo>
                <a:lnTo>
                  <a:pt x="31702" y="383806"/>
                </a:lnTo>
                <a:lnTo>
                  <a:pt x="26790" y="372948"/>
                </a:lnTo>
                <a:lnTo>
                  <a:pt x="22861" y="3589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0"/>
          <p:cNvSpPr/>
          <p:nvPr/>
        </p:nvSpPr>
        <p:spPr>
          <a:xfrm>
            <a:off x="4514850" y="4674869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0" y="22860"/>
                </a:moveTo>
                <a:lnTo>
                  <a:pt x="18203" y="16793"/>
                </a:lnTo>
                <a:lnTo>
                  <a:pt x="26105" y="13735"/>
                </a:lnTo>
                <a:lnTo>
                  <a:pt x="33913" y="10427"/>
                </a:lnTo>
                <a:lnTo>
                  <a:pt x="41659" y="6952"/>
                </a:lnTo>
                <a:lnTo>
                  <a:pt x="51902" y="5904"/>
                </a:lnTo>
                <a:lnTo>
                  <a:pt x="63811" y="6477"/>
                </a:lnTo>
                <a:lnTo>
                  <a:pt x="76831" y="8128"/>
                </a:lnTo>
                <a:lnTo>
                  <a:pt x="91861" y="9229"/>
                </a:lnTo>
                <a:lnTo>
                  <a:pt x="108230" y="9962"/>
                </a:lnTo>
                <a:lnTo>
                  <a:pt x="151448" y="10995"/>
                </a:lnTo>
                <a:lnTo>
                  <a:pt x="161925" y="11141"/>
                </a:lnTo>
                <a:lnTo>
                  <a:pt x="170180" y="9967"/>
                </a:lnTo>
                <a:lnTo>
                  <a:pt x="176953" y="7915"/>
                </a:lnTo>
                <a:lnTo>
                  <a:pt x="182739" y="5277"/>
                </a:lnTo>
                <a:lnTo>
                  <a:pt x="187866" y="3518"/>
                </a:lnTo>
                <a:lnTo>
                  <a:pt x="192554" y="234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1"/>
          <p:cNvSpPr/>
          <p:nvPr/>
        </p:nvSpPr>
        <p:spPr>
          <a:xfrm>
            <a:off x="4823459" y="4448137"/>
            <a:ext cx="371837" cy="432268"/>
          </a:xfrm>
          <a:custGeom>
            <a:avLst/>
            <a:gdLst/>
            <a:ahLst/>
            <a:cxnLst/>
            <a:rect l="0" t="0" r="0" b="0"/>
            <a:pathLst>
              <a:path w="371837" h="432268">
                <a:moveTo>
                  <a:pt x="0" y="32422"/>
                </a:moveTo>
                <a:lnTo>
                  <a:pt x="18204" y="20287"/>
                </a:lnTo>
                <a:lnTo>
                  <a:pt x="26106" y="16712"/>
                </a:lnTo>
                <a:lnTo>
                  <a:pt x="33914" y="14329"/>
                </a:lnTo>
                <a:lnTo>
                  <a:pt x="41659" y="12740"/>
                </a:lnTo>
                <a:lnTo>
                  <a:pt x="48093" y="10411"/>
                </a:lnTo>
                <a:lnTo>
                  <a:pt x="58629" y="4436"/>
                </a:lnTo>
                <a:lnTo>
                  <a:pt x="65756" y="2335"/>
                </a:lnTo>
                <a:lnTo>
                  <a:pt x="74318" y="934"/>
                </a:lnTo>
                <a:lnTo>
                  <a:pt x="83835" y="0"/>
                </a:lnTo>
                <a:lnTo>
                  <a:pt x="92720" y="648"/>
                </a:lnTo>
                <a:lnTo>
                  <a:pt x="101184" y="2349"/>
                </a:lnTo>
                <a:lnTo>
                  <a:pt x="109366" y="4753"/>
                </a:lnTo>
                <a:lnTo>
                  <a:pt x="117361" y="7627"/>
                </a:lnTo>
                <a:lnTo>
                  <a:pt x="125231" y="10812"/>
                </a:lnTo>
                <a:lnTo>
                  <a:pt x="133017" y="14206"/>
                </a:lnTo>
                <a:lnTo>
                  <a:pt x="148442" y="21363"/>
                </a:lnTo>
                <a:lnTo>
                  <a:pt x="194297" y="43885"/>
                </a:lnTo>
                <a:lnTo>
                  <a:pt x="201922" y="47684"/>
                </a:lnTo>
                <a:lnTo>
                  <a:pt x="210815" y="52757"/>
                </a:lnTo>
                <a:lnTo>
                  <a:pt x="220553" y="58679"/>
                </a:lnTo>
                <a:lnTo>
                  <a:pt x="230856" y="65167"/>
                </a:lnTo>
                <a:lnTo>
                  <a:pt x="238994" y="70762"/>
                </a:lnTo>
                <a:lnTo>
                  <a:pt x="245690" y="75762"/>
                </a:lnTo>
                <a:lnTo>
                  <a:pt x="251423" y="80366"/>
                </a:lnTo>
                <a:lnTo>
                  <a:pt x="255246" y="84705"/>
                </a:lnTo>
                <a:lnTo>
                  <a:pt x="257794" y="88867"/>
                </a:lnTo>
                <a:lnTo>
                  <a:pt x="260625" y="96879"/>
                </a:lnTo>
                <a:lnTo>
                  <a:pt x="262219" y="109799"/>
                </a:lnTo>
                <a:lnTo>
                  <a:pt x="262592" y="122269"/>
                </a:lnTo>
                <a:lnTo>
                  <a:pt x="261422" y="127880"/>
                </a:lnTo>
                <a:lnTo>
                  <a:pt x="256735" y="137502"/>
                </a:lnTo>
                <a:lnTo>
                  <a:pt x="253707" y="140575"/>
                </a:lnTo>
                <a:lnTo>
                  <a:pt x="250418" y="142624"/>
                </a:lnTo>
                <a:lnTo>
                  <a:pt x="242107" y="146171"/>
                </a:lnTo>
                <a:lnTo>
                  <a:pt x="229947" y="151981"/>
                </a:lnTo>
                <a:lnTo>
                  <a:pt x="223148" y="154038"/>
                </a:lnTo>
                <a:lnTo>
                  <a:pt x="216076" y="155410"/>
                </a:lnTo>
                <a:lnTo>
                  <a:pt x="208821" y="156324"/>
                </a:lnTo>
                <a:lnTo>
                  <a:pt x="200174" y="156933"/>
                </a:lnTo>
                <a:lnTo>
                  <a:pt x="190600" y="157340"/>
                </a:lnTo>
                <a:lnTo>
                  <a:pt x="180406" y="157611"/>
                </a:lnTo>
                <a:lnTo>
                  <a:pt x="105383" y="157992"/>
                </a:lnTo>
                <a:lnTo>
                  <a:pt x="85496" y="159315"/>
                </a:lnTo>
                <a:lnTo>
                  <a:pt x="72237" y="161468"/>
                </a:lnTo>
                <a:lnTo>
                  <a:pt x="63398" y="164172"/>
                </a:lnTo>
                <a:lnTo>
                  <a:pt x="58775" y="167246"/>
                </a:lnTo>
                <a:lnTo>
                  <a:pt x="56964" y="170565"/>
                </a:lnTo>
                <a:lnTo>
                  <a:pt x="57026" y="174047"/>
                </a:lnTo>
                <a:lnTo>
                  <a:pt x="58338" y="177639"/>
                </a:lnTo>
                <a:lnTo>
                  <a:pt x="63181" y="185017"/>
                </a:lnTo>
                <a:lnTo>
                  <a:pt x="71331" y="191302"/>
                </a:lnTo>
                <a:lnTo>
                  <a:pt x="83114" y="199302"/>
                </a:lnTo>
                <a:lnTo>
                  <a:pt x="97320" y="208446"/>
                </a:lnTo>
                <a:lnTo>
                  <a:pt x="115680" y="218351"/>
                </a:lnTo>
                <a:lnTo>
                  <a:pt x="136810" y="228765"/>
                </a:lnTo>
                <a:lnTo>
                  <a:pt x="159787" y="239517"/>
                </a:lnTo>
                <a:lnTo>
                  <a:pt x="178915" y="249226"/>
                </a:lnTo>
                <a:lnTo>
                  <a:pt x="195476" y="258238"/>
                </a:lnTo>
                <a:lnTo>
                  <a:pt x="210328" y="266786"/>
                </a:lnTo>
                <a:lnTo>
                  <a:pt x="227849" y="278835"/>
                </a:lnTo>
                <a:lnTo>
                  <a:pt x="247150" y="293217"/>
                </a:lnTo>
                <a:lnTo>
                  <a:pt x="320741" y="349791"/>
                </a:lnTo>
                <a:lnTo>
                  <a:pt x="334478" y="360841"/>
                </a:lnTo>
                <a:lnTo>
                  <a:pt x="346175" y="370748"/>
                </a:lnTo>
                <a:lnTo>
                  <a:pt x="356514" y="379893"/>
                </a:lnTo>
                <a:lnTo>
                  <a:pt x="363406" y="387260"/>
                </a:lnTo>
                <a:lnTo>
                  <a:pt x="371064" y="398831"/>
                </a:lnTo>
                <a:lnTo>
                  <a:pt x="371836" y="403695"/>
                </a:lnTo>
                <a:lnTo>
                  <a:pt x="371081" y="408207"/>
                </a:lnTo>
                <a:lnTo>
                  <a:pt x="366855" y="416608"/>
                </a:lnTo>
                <a:lnTo>
                  <a:pt x="360744" y="424575"/>
                </a:lnTo>
                <a:lnTo>
                  <a:pt x="356066" y="427207"/>
                </a:lnTo>
                <a:lnTo>
                  <a:pt x="350408" y="428962"/>
                </a:lnTo>
                <a:lnTo>
                  <a:pt x="344095" y="430133"/>
                </a:lnTo>
                <a:lnTo>
                  <a:pt x="337347" y="430912"/>
                </a:lnTo>
                <a:lnTo>
                  <a:pt x="330308" y="431432"/>
                </a:lnTo>
                <a:lnTo>
                  <a:pt x="323076" y="431779"/>
                </a:lnTo>
                <a:lnTo>
                  <a:pt x="308266" y="432164"/>
                </a:lnTo>
                <a:lnTo>
                  <a:pt x="300761" y="432267"/>
                </a:lnTo>
                <a:lnTo>
                  <a:pt x="288137" y="431065"/>
                </a:lnTo>
                <a:lnTo>
                  <a:pt x="272102" y="428994"/>
                </a:lnTo>
                <a:lnTo>
                  <a:pt x="253791" y="426344"/>
                </a:lnTo>
                <a:lnTo>
                  <a:pt x="237774" y="423307"/>
                </a:lnTo>
                <a:lnTo>
                  <a:pt x="223287" y="420012"/>
                </a:lnTo>
                <a:lnTo>
                  <a:pt x="209818" y="416545"/>
                </a:lnTo>
                <a:lnTo>
                  <a:pt x="198299" y="412965"/>
                </a:lnTo>
                <a:lnTo>
                  <a:pt x="188079" y="409307"/>
                </a:lnTo>
                <a:lnTo>
                  <a:pt x="178726" y="405599"/>
                </a:lnTo>
                <a:lnTo>
                  <a:pt x="168681" y="403127"/>
                </a:lnTo>
                <a:lnTo>
                  <a:pt x="158174" y="401479"/>
                </a:lnTo>
                <a:lnTo>
                  <a:pt x="147360" y="400380"/>
                </a:lnTo>
                <a:lnTo>
                  <a:pt x="137610" y="398378"/>
                </a:lnTo>
                <a:lnTo>
                  <a:pt x="128570" y="395772"/>
                </a:lnTo>
                <a:lnTo>
                  <a:pt x="120003" y="392765"/>
                </a:lnTo>
                <a:lnTo>
                  <a:pt x="113023" y="390761"/>
                </a:lnTo>
                <a:lnTo>
                  <a:pt x="107098" y="389425"/>
                </a:lnTo>
                <a:lnTo>
                  <a:pt x="57150" y="3867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2"/>
          <p:cNvSpPr/>
          <p:nvPr/>
        </p:nvSpPr>
        <p:spPr>
          <a:xfrm>
            <a:off x="5280857" y="4538128"/>
            <a:ext cx="431822" cy="456227"/>
          </a:xfrm>
          <a:custGeom>
            <a:avLst/>
            <a:gdLst/>
            <a:ahLst/>
            <a:cxnLst/>
            <a:rect l="0" t="0" r="0" b="0"/>
            <a:pathLst>
              <a:path w="431822" h="456227">
                <a:moveTo>
                  <a:pt x="125533" y="33872"/>
                </a:moveTo>
                <a:lnTo>
                  <a:pt x="135374" y="4348"/>
                </a:lnTo>
                <a:lnTo>
                  <a:pt x="134633" y="2759"/>
                </a:lnTo>
                <a:lnTo>
                  <a:pt x="132870" y="1700"/>
                </a:lnTo>
                <a:lnTo>
                  <a:pt x="130424" y="994"/>
                </a:lnTo>
                <a:lnTo>
                  <a:pt x="120933" y="209"/>
                </a:lnTo>
                <a:lnTo>
                  <a:pt x="114846" y="0"/>
                </a:lnTo>
                <a:lnTo>
                  <a:pt x="109519" y="1130"/>
                </a:lnTo>
                <a:lnTo>
                  <a:pt x="100212" y="5773"/>
                </a:lnTo>
                <a:lnTo>
                  <a:pt x="87833" y="15527"/>
                </a:lnTo>
                <a:lnTo>
                  <a:pt x="76604" y="22755"/>
                </a:lnTo>
                <a:lnTo>
                  <a:pt x="70053" y="26460"/>
                </a:lnTo>
                <a:lnTo>
                  <a:pt x="59388" y="37351"/>
                </a:lnTo>
                <a:lnTo>
                  <a:pt x="54766" y="43811"/>
                </a:lnTo>
                <a:lnTo>
                  <a:pt x="49631" y="57762"/>
                </a:lnTo>
                <a:lnTo>
                  <a:pt x="48261" y="65039"/>
                </a:lnTo>
                <a:lnTo>
                  <a:pt x="46079" y="72430"/>
                </a:lnTo>
                <a:lnTo>
                  <a:pt x="43353" y="79897"/>
                </a:lnTo>
                <a:lnTo>
                  <a:pt x="40267" y="87415"/>
                </a:lnTo>
                <a:lnTo>
                  <a:pt x="36938" y="94967"/>
                </a:lnTo>
                <a:lnTo>
                  <a:pt x="29854" y="110132"/>
                </a:lnTo>
                <a:lnTo>
                  <a:pt x="26187" y="121542"/>
                </a:lnTo>
                <a:lnTo>
                  <a:pt x="22472" y="135498"/>
                </a:lnTo>
                <a:lnTo>
                  <a:pt x="18726" y="151153"/>
                </a:lnTo>
                <a:lnTo>
                  <a:pt x="14958" y="164129"/>
                </a:lnTo>
                <a:lnTo>
                  <a:pt x="11176" y="175320"/>
                </a:lnTo>
                <a:lnTo>
                  <a:pt x="7385" y="185320"/>
                </a:lnTo>
                <a:lnTo>
                  <a:pt x="4857" y="195797"/>
                </a:lnTo>
                <a:lnTo>
                  <a:pt x="3172" y="206592"/>
                </a:lnTo>
                <a:lnTo>
                  <a:pt x="2049" y="217599"/>
                </a:lnTo>
                <a:lnTo>
                  <a:pt x="1300" y="230016"/>
                </a:lnTo>
                <a:lnTo>
                  <a:pt x="468" y="257360"/>
                </a:lnTo>
                <a:lnTo>
                  <a:pt x="0" y="289179"/>
                </a:lnTo>
                <a:lnTo>
                  <a:pt x="2474" y="303137"/>
                </a:lnTo>
                <a:lnTo>
                  <a:pt x="6664" y="320061"/>
                </a:lnTo>
                <a:lnTo>
                  <a:pt x="11997" y="338965"/>
                </a:lnTo>
                <a:lnTo>
                  <a:pt x="19362" y="355377"/>
                </a:lnTo>
                <a:lnTo>
                  <a:pt x="28082" y="370128"/>
                </a:lnTo>
                <a:lnTo>
                  <a:pt x="37706" y="383773"/>
                </a:lnTo>
                <a:lnTo>
                  <a:pt x="49201" y="395409"/>
                </a:lnTo>
                <a:lnTo>
                  <a:pt x="61945" y="405707"/>
                </a:lnTo>
                <a:lnTo>
                  <a:pt x="75521" y="415111"/>
                </a:lnTo>
                <a:lnTo>
                  <a:pt x="87111" y="422652"/>
                </a:lnTo>
                <a:lnTo>
                  <a:pt x="97379" y="428948"/>
                </a:lnTo>
                <a:lnTo>
                  <a:pt x="106763" y="434416"/>
                </a:lnTo>
                <a:lnTo>
                  <a:pt x="115560" y="438061"/>
                </a:lnTo>
                <a:lnTo>
                  <a:pt x="123964" y="440491"/>
                </a:lnTo>
                <a:lnTo>
                  <a:pt x="132107" y="442111"/>
                </a:lnTo>
                <a:lnTo>
                  <a:pt x="154701" y="447298"/>
                </a:lnTo>
                <a:lnTo>
                  <a:pt x="167838" y="450459"/>
                </a:lnTo>
                <a:lnTo>
                  <a:pt x="184216" y="452566"/>
                </a:lnTo>
                <a:lnTo>
                  <a:pt x="202755" y="453972"/>
                </a:lnTo>
                <a:lnTo>
                  <a:pt x="239864" y="455533"/>
                </a:lnTo>
                <a:lnTo>
                  <a:pt x="269056" y="456226"/>
                </a:lnTo>
                <a:lnTo>
                  <a:pt x="280905" y="455141"/>
                </a:lnTo>
                <a:lnTo>
                  <a:pt x="291344" y="453148"/>
                </a:lnTo>
                <a:lnTo>
                  <a:pt x="300844" y="450549"/>
                </a:lnTo>
                <a:lnTo>
                  <a:pt x="321559" y="444275"/>
                </a:lnTo>
                <a:lnTo>
                  <a:pt x="332417" y="440824"/>
                </a:lnTo>
                <a:lnTo>
                  <a:pt x="342195" y="437253"/>
                </a:lnTo>
                <a:lnTo>
                  <a:pt x="351255" y="433603"/>
                </a:lnTo>
                <a:lnTo>
                  <a:pt x="359834" y="429899"/>
                </a:lnTo>
                <a:lnTo>
                  <a:pt x="368093" y="424889"/>
                </a:lnTo>
                <a:lnTo>
                  <a:pt x="376140" y="419010"/>
                </a:lnTo>
                <a:lnTo>
                  <a:pt x="384044" y="412551"/>
                </a:lnTo>
                <a:lnTo>
                  <a:pt x="396213" y="398600"/>
                </a:lnTo>
                <a:lnTo>
                  <a:pt x="401236" y="391324"/>
                </a:lnTo>
                <a:lnTo>
                  <a:pt x="405855" y="383933"/>
                </a:lnTo>
                <a:lnTo>
                  <a:pt x="410204" y="376466"/>
                </a:lnTo>
                <a:lnTo>
                  <a:pt x="414374" y="368948"/>
                </a:lnTo>
                <a:lnTo>
                  <a:pt x="422393" y="353821"/>
                </a:lnTo>
                <a:lnTo>
                  <a:pt x="426310" y="346231"/>
                </a:lnTo>
                <a:lnTo>
                  <a:pt x="428921" y="337361"/>
                </a:lnTo>
                <a:lnTo>
                  <a:pt x="430661" y="327638"/>
                </a:lnTo>
                <a:lnTo>
                  <a:pt x="431821" y="317346"/>
                </a:lnTo>
                <a:lnTo>
                  <a:pt x="431325" y="306674"/>
                </a:lnTo>
                <a:lnTo>
                  <a:pt x="429725" y="295750"/>
                </a:lnTo>
                <a:lnTo>
                  <a:pt x="427387" y="284657"/>
                </a:lnTo>
                <a:lnTo>
                  <a:pt x="424559" y="274722"/>
                </a:lnTo>
                <a:lnTo>
                  <a:pt x="421403" y="265559"/>
                </a:lnTo>
                <a:lnTo>
                  <a:pt x="418030" y="256909"/>
                </a:lnTo>
                <a:lnTo>
                  <a:pt x="410895" y="237139"/>
                </a:lnTo>
                <a:lnTo>
                  <a:pt x="407214" y="226533"/>
                </a:lnTo>
                <a:lnTo>
                  <a:pt x="402220" y="215653"/>
                </a:lnTo>
                <a:lnTo>
                  <a:pt x="396351" y="204589"/>
                </a:lnTo>
                <a:lnTo>
                  <a:pt x="389898" y="193403"/>
                </a:lnTo>
                <a:lnTo>
                  <a:pt x="379247" y="179596"/>
                </a:lnTo>
                <a:lnTo>
                  <a:pt x="365795" y="164041"/>
                </a:lnTo>
                <a:lnTo>
                  <a:pt x="350477" y="147321"/>
                </a:lnTo>
                <a:lnTo>
                  <a:pt x="333916" y="132365"/>
                </a:lnTo>
                <a:lnTo>
                  <a:pt x="316525" y="118583"/>
                </a:lnTo>
                <a:lnTo>
                  <a:pt x="282808" y="94381"/>
                </a:lnTo>
                <a:lnTo>
                  <a:pt x="255123" y="75158"/>
                </a:lnTo>
                <a:lnTo>
                  <a:pt x="239866" y="66476"/>
                </a:lnTo>
                <a:lnTo>
                  <a:pt x="223345" y="58148"/>
                </a:lnTo>
                <a:lnTo>
                  <a:pt x="205980" y="50056"/>
                </a:lnTo>
                <a:lnTo>
                  <a:pt x="188054" y="43391"/>
                </a:lnTo>
                <a:lnTo>
                  <a:pt x="169754" y="37677"/>
                </a:lnTo>
                <a:lnTo>
                  <a:pt x="91243" y="110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3"/>
          <p:cNvSpPr/>
          <p:nvPr/>
        </p:nvSpPr>
        <p:spPr>
          <a:xfrm>
            <a:off x="1657350" y="5246369"/>
            <a:ext cx="240031" cy="11432"/>
          </a:xfrm>
          <a:custGeom>
            <a:avLst/>
            <a:gdLst/>
            <a:ahLst/>
            <a:cxnLst/>
            <a:rect l="0" t="0" r="0" b="0"/>
            <a:pathLst>
              <a:path w="240031" h="11432">
                <a:moveTo>
                  <a:pt x="0" y="0"/>
                </a:moveTo>
                <a:lnTo>
                  <a:pt x="161681" y="0"/>
                </a:lnTo>
                <a:lnTo>
                  <a:pt x="180177" y="1270"/>
                </a:lnTo>
                <a:lnTo>
                  <a:pt x="196318" y="3387"/>
                </a:lnTo>
                <a:lnTo>
                  <a:pt x="240030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4"/>
          <p:cNvSpPr/>
          <p:nvPr/>
        </p:nvSpPr>
        <p:spPr>
          <a:xfrm>
            <a:off x="2034540" y="5121581"/>
            <a:ext cx="273445" cy="330529"/>
          </a:xfrm>
          <a:custGeom>
            <a:avLst/>
            <a:gdLst/>
            <a:ahLst/>
            <a:cxnLst/>
            <a:rect l="0" t="0" r="0" b="0"/>
            <a:pathLst>
              <a:path w="273445" h="330529">
                <a:moveTo>
                  <a:pt x="0" y="21919"/>
                </a:moveTo>
                <a:lnTo>
                  <a:pt x="30339" y="9783"/>
                </a:lnTo>
                <a:lnTo>
                  <a:pt x="43085" y="6208"/>
                </a:lnTo>
                <a:lnTo>
                  <a:pt x="55394" y="3825"/>
                </a:lnTo>
                <a:lnTo>
                  <a:pt x="67409" y="2236"/>
                </a:lnTo>
                <a:lnTo>
                  <a:pt x="83039" y="1177"/>
                </a:lnTo>
                <a:lnTo>
                  <a:pt x="101079" y="471"/>
                </a:lnTo>
                <a:lnTo>
                  <a:pt x="120726" y="0"/>
                </a:lnTo>
                <a:lnTo>
                  <a:pt x="137634" y="956"/>
                </a:lnTo>
                <a:lnTo>
                  <a:pt x="152716" y="2863"/>
                </a:lnTo>
                <a:lnTo>
                  <a:pt x="166580" y="5405"/>
                </a:lnTo>
                <a:lnTo>
                  <a:pt x="178363" y="8370"/>
                </a:lnTo>
                <a:lnTo>
                  <a:pt x="188759" y="11616"/>
                </a:lnTo>
                <a:lnTo>
                  <a:pt x="198229" y="15050"/>
                </a:lnTo>
                <a:lnTo>
                  <a:pt x="207083" y="17339"/>
                </a:lnTo>
                <a:lnTo>
                  <a:pt x="215525" y="18866"/>
                </a:lnTo>
                <a:lnTo>
                  <a:pt x="223693" y="19883"/>
                </a:lnTo>
                <a:lnTo>
                  <a:pt x="231679" y="21832"/>
                </a:lnTo>
                <a:lnTo>
                  <a:pt x="239542" y="24401"/>
                </a:lnTo>
                <a:lnTo>
                  <a:pt x="247325" y="27383"/>
                </a:lnTo>
                <a:lnTo>
                  <a:pt x="253783" y="30642"/>
                </a:lnTo>
                <a:lnTo>
                  <a:pt x="259358" y="34084"/>
                </a:lnTo>
                <a:lnTo>
                  <a:pt x="264346" y="37649"/>
                </a:lnTo>
                <a:lnTo>
                  <a:pt x="267670" y="41296"/>
                </a:lnTo>
                <a:lnTo>
                  <a:pt x="269887" y="44997"/>
                </a:lnTo>
                <a:lnTo>
                  <a:pt x="272350" y="52495"/>
                </a:lnTo>
                <a:lnTo>
                  <a:pt x="273444" y="60062"/>
                </a:lnTo>
                <a:lnTo>
                  <a:pt x="272466" y="62587"/>
                </a:lnTo>
                <a:lnTo>
                  <a:pt x="270544" y="64271"/>
                </a:lnTo>
                <a:lnTo>
                  <a:pt x="263752" y="67411"/>
                </a:lnTo>
                <a:lnTo>
                  <a:pt x="231520" y="83350"/>
                </a:lnTo>
                <a:lnTo>
                  <a:pt x="220386" y="88273"/>
                </a:lnTo>
                <a:lnTo>
                  <a:pt x="191083" y="100516"/>
                </a:lnTo>
                <a:lnTo>
                  <a:pt x="178188" y="104797"/>
                </a:lnTo>
                <a:lnTo>
                  <a:pt x="167052" y="107651"/>
                </a:lnTo>
                <a:lnTo>
                  <a:pt x="157088" y="109553"/>
                </a:lnTo>
                <a:lnTo>
                  <a:pt x="147905" y="112092"/>
                </a:lnTo>
                <a:lnTo>
                  <a:pt x="139243" y="115054"/>
                </a:lnTo>
                <a:lnTo>
                  <a:pt x="130929" y="118299"/>
                </a:lnTo>
                <a:lnTo>
                  <a:pt x="124116" y="121732"/>
                </a:lnTo>
                <a:lnTo>
                  <a:pt x="118304" y="125290"/>
                </a:lnTo>
                <a:lnTo>
                  <a:pt x="113159" y="128933"/>
                </a:lnTo>
                <a:lnTo>
                  <a:pt x="109729" y="132632"/>
                </a:lnTo>
                <a:lnTo>
                  <a:pt x="107443" y="136367"/>
                </a:lnTo>
                <a:lnTo>
                  <a:pt x="105918" y="140128"/>
                </a:lnTo>
                <a:lnTo>
                  <a:pt x="106172" y="143904"/>
                </a:lnTo>
                <a:lnTo>
                  <a:pt x="107611" y="147693"/>
                </a:lnTo>
                <a:lnTo>
                  <a:pt x="109841" y="151488"/>
                </a:lnTo>
                <a:lnTo>
                  <a:pt x="115137" y="156558"/>
                </a:lnTo>
                <a:lnTo>
                  <a:pt x="122478" y="162478"/>
                </a:lnTo>
                <a:lnTo>
                  <a:pt x="131182" y="168965"/>
                </a:lnTo>
                <a:lnTo>
                  <a:pt x="140794" y="174559"/>
                </a:lnTo>
                <a:lnTo>
                  <a:pt x="151013" y="179559"/>
                </a:lnTo>
                <a:lnTo>
                  <a:pt x="161635" y="184162"/>
                </a:lnTo>
                <a:lnTo>
                  <a:pt x="180211" y="192664"/>
                </a:lnTo>
                <a:lnTo>
                  <a:pt x="188721" y="196708"/>
                </a:lnTo>
                <a:lnTo>
                  <a:pt x="198204" y="203215"/>
                </a:lnTo>
                <a:lnTo>
                  <a:pt x="208336" y="211363"/>
                </a:lnTo>
                <a:lnTo>
                  <a:pt x="218900" y="220604"/>
                </a:lnTo>
                <a:lnTo>
                  <a:pt x="228483" y="229306"/>
                </a:lnTo>
                <a:lnTo>
                  <a:pt x="245904" y="245747"/>
                </a:lnTo>
                <a:lnTo>
                  <a:pt x="263925" y="263216"/>
                </a:lnTo>
                <a:lnTo>
                  <a:pt x="266120" y="269143"/>
                </a:lnTo>
                <a:lnTo>
                  <a:pt x="266313" y="275635"/>
                </a:lnTo>
                <a:lnTo>
                  <a:pt x="265172" y="282503"/>
                </a:lnTo>
                <a:lnTo>
                  <a:pt x="261871" y="288351"/>
                </a:lnTo>
                <a:lnTo>
                  <a:pt x="257131" y="293521"/>
                </a:lnTo>
                <a:lnTo>
                  <a:pt x="251430" y="298237"/>
                </a:lnTo>
                <a:lnTo>
                  <a:pt x="246360" y="302650"/>
                </a:lnTo>
                <a:lnTo>
                  <a:pt x="241710" y="306863"/>
                </a:lnTo>
                <a:lnTo>
                  <a:pt x="237340" y="310941"/>
                </a:lnTo>
                <a:lnTo>
                  <a:pt x="230616" y="314930"/>
                </a:lnTo>
                <a:lnTo>
                  <a:pt x="222324" y="318860"/>
                </a:lnTo>
                <a:lnTo>
                  <a:pt x="212986" y="322749"/>
                </a:lnTo>
                <a:lnTo>
                  <a:pt x="202950" y="325342"/>
                </a:lnTo>
                <a:lnTo>
                  <a:pt x="192450" y="327071"/>
                </a:lnTo>
                <a:lnTo>
                  <a:pt x="148590" y="3305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5"/>
          <p:cNvSpPr/>
          <p:nvPr/>
        </p:nvSpPr>
        <p:spPr>
          <a:xfrm>
            <a:off x="2412200" y="5269229"/>
            <a:ext cx="294126" cy="490415"/>
          </a:xfrm>
          <a:custGeom>
            <a:avLst/>
            <a:gdLst/>
            <a:ahLst/>
            <a:cxnLst/>
            <a:rect l="0" t="0" r="0" b="0"/>
            <a:pathLst>
              <a:path w="294126" h="490415">
                <a:moveTo>
                  <a:pt x="10960" y="0"/>
                </a:moveTo>
                <a:lnTo>
                  <a:pt x="10960" y="24271"/>
                </a:lnTo>
                <a:lnTo>
                  <a:pt x="9689" y="33961"/>
                </a:lnTo>
                <a:lnTo>
                  <a:pt x="7573" y="42961"/>
                </a:lnTo>
                <a:lnTo>
                  <a:pt x="4892" y="51501"/>
                </a:lnTo>
                <a:lnTo>
                  <a:pt x="3104" y="59734"/>
                </a:lnTo>
                <a:lnTo>
                  <a:pt x="1913" y="67763"/>
                </a:lnTo>
                <a:lnTo>
                  <a:pt x="589" y="82187"/>
                </a:lnTo>
                <a:lnTo>
                  <a:pt x="0" y="92831"/>
                </a:lnTo>
                <a:lnTo>
                  <a:pt x="1113" y="97448"/>
                </a:lnTo>
                <a:lnTo>
                  <a:pt x="5737" y="105964"/>
                </a:lnTo>
                <a:lnTo>
                  <a:pt x="8748" y="108742"/>
                </a:lnTo>
                <a:lnTo>
                  <a:pt x="12025" y="110595"/>
                </a:lnTo>
                <a:lnTo>
                  <a:pt x="21593" y="113924"/>
                </a:lnTo>
                <a:lnTo>
                  <a:pt x="38546" y="119636"/>
                </a:lnTo>
                <a:lnTo>
                  <a:pt x="52210" y="120398"/>
                </a:lnTo>
                <a:lnTo>
                  <a:pt x="68940" y="119635"/>
                </a:lnTo>
                <a:lnTo>
                  <a:pt x="87713" y="117857"/>
                </a:lnTo>
                <a:lnTo>
                  <a:pt x="104039" y="115402"/>
                </a:lnTo>
                <a:lnTo>
                  <a:pt x="118732" y="112495"/>
                </a:lnTo>
                <a:lnTo>
                  <a:pt x="132338" y="109286"/>
                </a:lnTo>
                <a:lnTo>
                  <a:pt x="143949" y="105878"/>
                </a:lnTo>
                <a:lnTo>
                  <a:pt x="154229" y="102335"/>
                </a:lnTo>
                <a:lnTo>
                  <a:pt x="163623" y="98704"/>
                </a:lnTo>
                <a:lnTo>
                  <a:pt x="171155" y="95012"/>
                </a:lnTo>
                <a:lnTo>
                  <a:pt x="177446" y="91282"/>
                </a:lnTo>
                <a:lnTo>
                  <a:pt x="182911" y="87525"/>
                </a:lnTo>
                <a:lnTo>
                  <a:pt x="187824" y="82480"/>
                </a:lnTo>
                <a:lnTo>
                  <a:pt x="196669" y="70101"/>
                </a:lnTo>
                <a:lnTo>
                  <a:pt x="202076" y="64514"/>
                </a:lnTo>
                <a:lnTo>
                  <a:pt x="208221" y="59520"/>
                </a:lnTo>
                <a:lnTo>
                  <a:pt x="214857" y="54920"/>
                </a:lnTo>
                <a:lnTo>
                  <a:pt x="220551" y="50583"/>
                </a:lnTo>
                <a:lnTo>
                  <a:pt x="225617" y="46422"/>
                </a:lnTo>
                <a:lnTo>
                  <a:pt x="230265" y="42378"/>
                </a:lnTo>
                <a:lnTo>
                  <a:pt x="233363" y="38412"/>
                </a:lnTo>
                <a:lnTo>
                  <a:pt x="236806" y="30619"/>
                </a:lnTo>
                <a:lnTo>
                  <a:pt x="238336" y="19535"/>
                </a:lnTo>
                <a:lnTo>
                  <a:pt x="238744" y="13024"/>
                </a:lnTo>
                <a:lnTo>
                  <a:pt x="240286" y="9953"/>
                </a:lnTo>
                <a:lnTo>
                  <a:pt x="242584" y="9175"/>
                </a:lnTo>
                <a:lnTo>
                  <a:pt x="245386" y="9927"/>
                </a:lnTo>
                <a:lnTo>
                  <a:pt x="248524" y="16778"/>
                </a:lnTo>
                <a:lnTo>
                  <a:pt x="251886" y="27696"/>
                </a:lnTo>
                <a:lnTo>
                  <a:pt x="255397" y="41324"/>
                </a:lnTo>
                <a:lnTo>
                  <a:pt x="257738" y="52949"/>
                </a:lnTo>
                <a:lnTo>
                  <a:pt x="259298" y="63240"/>
                </a:lnTo>
                <a:lnTo>
                  <a:pt x="260339" y="72640"/>
                </a:lnTo>
                <a:lnTo>
                  <a:pt x="263572" y="91607"/>
                </a:lnTo>
                <a:lnTo>
                  <a:pt x="273939" y="146548"/>
                </a:lnTo>
                <a:lnTo>
                  <a:pt x="278989" y="177709"/>
                </a:lnTo>
                <a:lnTo>
                  <a:pt x="287987" y="242812"/>
                </a:lnTo>
                <a:lnTo>
                  <a:pt x="290894" y="268555"/>
                </a:lnTo>
                <a:lnTo>
                  <a:pt x="292833" y="289527"/>
                </a:lnTo>
                <a:lnTo>
                  <a:pt x="294125" y="307318"/>
                </a:lnTo>
                <a:lnTo>
                  <a:pt x="293717" y="321719"/>
                </a:lnTo>
                <a:lnTo>
                  <a:pt x="292174" y="333860"/>
                </a:lnTo>
                <a:lnTo>
                  <a:pt x="289876" y="344493"/>
                </a:lnTo>
                <a:lnTo>
                  <a:pt x="285804" y="356662"/>
                </a:lnTo>
                <a:lnTo>
                  <a:pt x="280549" y="369855"/>
                </a:lnTo>
                <a:lnTo>
                  <a:pt x="274506" y="383730"/>
                </a:lnTo>
                <a:lnTo>
                  <a:pt x="267937" y="395520"/>
                </a:lnTo>
                <a:lnTo>
                  <a:pt x="261018" y="405920"/>
                </a:lnTo>
                <a:lnTo>
                  <a:pt x="253865" y="415394"/>
                </a:lnTo>
                <a:lnTo>
                  <a:pt x="247826" y="422979"/>
                </a:lnTo>
                <a:lnTo>
                  <a:pt x="242531" y="429306"/>
                </a:lnTo>
                <a:lnTo>
                  <a:pt x="237730" y="434794"/>
                </a:lnTo>
                <a:lnTo>
                  <a:pt x="229450" y="440993"/>
                </a:lnTo>
                <a:lnTo>
                  <a:pt x="218850" y="447665"/>
                </a:lnTo>
                <a:lnTo>
                  <a:pt x="196065" y="460583"/>
                </a:lnTo>
                <a:lnTo>
                  <a:pt x="177472" y="470557"/>
                </a:lnTo>
                <a:lnTo>
                  <a:pt x="152724" y="483312"/>
                </a:lnTo>
                <a:lnTo>
                  <a:pt x="143569" y="486038"/>
                </a:lnTo>
                <a:lnTo>
                  <a:pt x="133656" y="487856"/>
                </a:lnTo>
                <a:lnTo>
                  <a:pt x="123237" y="489067"/>
                </a:lnTo>
                <a:lnTo>
                  <a:pt x="113751" y="489875"/>
                </a:lnTo>
                <a:lnTo>
                  <a:pt x="104888" y="490414"/>
                </a:lnTo>
                <a:lnTo>
                  <a:pt x="45250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6"/>
          <p:cNvSpPr/>
          <p:nvPr/>
        </p:nvSpPr>
        <p:spPr>
          <a:xfrm>
            <a:off x="1143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7"/>
          <p:cNvSpPr/>
          <p:nvPr/>
        </p:nvSpPr>
        <p:spPr>
          <a:xfrm>
            <a:off x="1143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8"/>
          <p:cNvSpPr/>
          <p:nvPr/>
        </p:nvSpPr>
        <p:spPr>
          <a:xfrm>
            <a:off x="4103370" y="5065394"/>
            <a:ext cx="393216" cy="306655"/>
          </a:xfrm>
          <a:custGeom>
            <a:avLst/>
            <a:gdLst/>
            <a:ahLst/>
            <a:cxnLst/>
            <a:rect l="0" t="0" r="0" b="0"/>
            <a:pathLst>
              <a:path w="393216" h="306655">
                <a:moveTo>
                  <a:pt x="0" y="66675"/>
                </a:moveTo>
                <a:lnTo>
                  <a:pt x="12135" y="48472"/>
                </a:lnTo>
                <a:lnTo>
                  <a:pt x="16980" y="43110"/>
                </a:lnTo>
                <a:lnTo>
                  <a:pt x="21480" y="39535"/>
                </a:lnTo>
                <a:lnTo>
                  <a:pt x="31136" y="33023"/>
                </a:lnTo>
                <a:lnTo>
                  <a:pt x="37267" y="27730"/>
                </a:lnTo>
                <a:lnTo>
                  <a:pt x="43895" y="21662"/>
                </a:lnTo>
                <a:lnTo>
                  <a:pt x="53393" y="17617"/>
                </a:lnTo>
                <a:lnTo>
                  <a:pt x="64805" y="14919"/>
                </a:lnTo>
                <a:lnTo>
                  <a:pt x="93572" y="10653"/>
                </a:lnTo>
                <a:lnTo>
                  <a:pt x="131757" y="4523"/>
                </a:lnTo>
                <a:lnTo>
                  <a:pt x="148798" y="2381"/>
                </a:lnTo>
                <a:lnTo>
                  <a:pt x="163969" y="952"/>
                </a:lnTo>
                <a:lnTo>
                  <a:pt x="177892" y="0"/>
                </a:lnTo>
                <a:lnTo>
                  <a:pt x="192255" y="635"/>
                </a:lnTo>
                <a:lnTo>
                  <a:pt x="206910" y="2329"/>
                </a:lnTo>
                <a:lnTo>
                  <a:pt x="221760" y="4727"/>
                </a:lnTo>
                <a:lnTo>
                  <a:pt x="234200" y="6327"/>
                </a:lnTo>
                <a:lnTo>
                  <a:pt x="245033" y="7393"/>
                </a:lnTo>
                <a:lnTo>
                  <a:pt x="254795" y="8104"/>
                </a:lnTo>
                <a:lnTo>
                  <a:pt x="263843" y="9848"/>
                </a:lnTo>
                <a:lnTo>
                  <a:pt x="272416" y="12280"/>
                </a:lnTo>
                <a:lnTo>
                  <a:pt x="280670" y="15172"/>
                </a:lnTo>
                <a:lnTo>
                  <a:pt x="288713" y="18370"/>
                </a:lnTo>
                <a:lnTo>
                  <a:pt x="296616" y="21772"/>
                </a:lnTo>
                <a:lnTo>
                  <a:pt x="304424" y="25309"/>
                </a:lnTo>
                <a:lnTo>
                  <a:pt x="316486" y="32627"/>
                </a:lnTo>
                <a:lnTo>
                  <a:pt x="328510" y="41606"/>
                </a:lnTo>
                <a:lnTo>
                  <a:pt x="329496" y="44882"/>
                </a:lnTo>
                <a:lnTo>
                  <a:pt x="330154" y="49607"/>
                </a:lnTo>
                <a:lnTo>
                  <a:pt x="330593" y="55296"/>
                </a:lnTo>
                <a:lnTo>
                  <a:pt x="329615" y="61629"/>
                </a:lnTo>
                <a:lnTo>
                  <a:pt x="327693" y="68391"/>
                </a:lnTo>
                <a:lnTo>
                  <a:pt x="325142" y="75439"/>
                </a:lnTo>
                <a:lnTo>
                  <a:pt x="320901" y="80138"/>
                </a:lnTo>
                <a:lnTo>
                  <a:pt x="315534" y="83271"/>
                </a:lnTo>
                <a:lnTo>
                  <a:pt x="304067" y="88021"/>
                </a:lnTo>
                <a:lnTo>
                  <a:pt x="294737" y="94366"/>
                </a:lnTo>
                <a:lnTo>
                  <a:pt x="282971" y="98032"/>
                </a:lnTo>
                <a:lnTo>
                  <a:pt x="276277" y="99010"/>
                </a:lnTo>
                <a:lnTo>
                  <a:pt x="269275" y="100932"/>
                </a:lnTo>
                <a:lnTo>
                  <a:pt x="262066" y="103483"/>
                </a:lnTo>
                <a:lnTo>
                  <a:pt x="254720" y="106454"/>
                </a:lnTo>
                <a:lnTo>
                  <a:pt x="247284" y="108434"/>
                </a:lnTo>
                <a:lnTo>
                  <a:pt x="239786" y="109755"/>
                </a:lnTo>
                <a:lnTo>
                  <a:pt x="232247" y="110635"/>
                </a:lnTo>
                <a:lnTo>
                  <a:pt x="185230" y="117941"/>
                </a:lnTo>
                <a:lnTo>
                  <a:pt x="174287" y="121173"/>
                </a:lnTo>
                <a:lnTo>
                  <a:pt x="168261" y="124597"/>
                </a:lnTo>
                <a:lnTo>
                  <a:pt x="165514" y="128150"/>
                </a:lnTo>
                <a:lnTo>
                  <a:pt x="164952" y="130519"/>
                </a:lnTo>
                <a:lnTo>
                  <a:pt x="165848" y="132098"/>
                </a:lnTo>
                <a:lnTo>
                  <a:pt x="176563" y="137707"/>
                </a:lnTo>
                <a:lnTo>
                  <a:pt x="182479" y="140700"/>
                </a:lnTo>
                <a:lnTo>
                  <a:pt x="190232" y="143965"/>
                </a:lnTo>
                <a:lnTo>
                  <a:pt x="199211" y="147412"/>
                </a:lnTo>
                <a:lnTo>
                  <a:pt x="219348" y="154628"/>
                </a:lnTo>
                <a:lnTo>
                  <a:pt x="274606" y="173398"/>
                </a:lnTo>
                <a:lnTo>
                  <a:pt x="285941" y="178464"/>
                </a:lnTo>
                <a:lnTo>
                  <a:pt x="297307" y="184381"/>
                </a:lnTo>
                <a:lnTo>
                  <a:pt x="318826" y="196459"/>
                </a:lnTo>
                <a:lnTo>
                  <a:pt x="336857" y="206060"/>
                </a:lnTo>
                <a:lnTo>
                  <a:pt x="345221" y="211669"/>
                </a:lnTo>
                <a:lnTo>
                  <a:pt x="353337" y="217948"/>
                </a:lnTo>
                <a:lnTo>
                  <a:pt x="361288" y="224673"/>
                </a:lnTo>
                <a:lnTo>
                  <a:pt x="367859" y="230427"/>
                </a:lnTo>
                <a:lnTo>
                  <a:pt x="378546" y="240208"/>
                </a:lnTo>
                <a:lnTo>
                  <a:pt x="383174" y="245863"/>
                </a:lnTo>
                <a:lnTo>
                  <a:pt x="387529" y="252174"/>
                </a:lnTo>
                <a:lnTo>
                  <a:pt x="391703" y="258921"/>
                </a:lnTo>
                <a:lnTo>
                  <a:pt x="393215" y="265959"/>
                </a:lnTo>
                <a:lnTo>
                  <a:pt x="392953" y="273192"/>
                </a:lnTo>
                <a:lnTo>
                  <a:pt x="391509" y="280552"/>
                </a:lnTo>
                <a:lnTo>
                  <a:pt x="389276" y="285460"/>
                </a:lnTo>
                <a:lnTo>
                  <a:pt x="386517" y="288732"/>
                </a:lnTo>
                <a:lnTo>
                  <a:pt x="378795" y="293637"/>
                </a:lnTo>
                <a:lnTo>
                  <a:pt x="366896" y="300050"/>
                </a:lnTo>
                <a:lnTo>
                  <a:pt x="360167" y="302269"/>
                </a:lnTo>
                <a:lnTo>
                  <a:pt x="353142" y="303748"/>
                </a:lnTo>
                <a:lnTo>
                  <a:pt x="345918" y="304734"/>
                </a:lnTo>
                <a:lnTo>
                  <a:pt x="337292" y="305391"/>
                </a:lnTo>
                <a:lnTo>
                  <a:pt x="327731" y="305829"/>
                </a:lnTo>
                <a:lnTo>
                  <a:pt x="299458" y="306446"/>
                </a:lnTo>
                <a:lnTo>
                  <a:pt x="261082" y="306654"/>
                </a:lnTo>
                <a:lnTo>
                  <a:pt x="250254" y="305401"/>
                </a:lnTo>
                <a:lnTo>
                  <a:pt x="239226" y="303296"/>
                </a:lnTo>
                <a:lnTo>
                  <a:pt x="228064" y="300623"/>
                </a:lnTo>
                <a:lnTo>
                  <a:pt x="211732" y="298840"/>
                </a:lnTo>
                <a:lnTo>
                  <a:pt x="191955" y="297652"/>
                </a:lnTo>
                <a:lnTo>
                  <a:pt x="80009" y="2952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9"/>
          <p:cNvSpPr/>
          <p:nvPr/>
        </p:nvSpPr>
        <p:spPr>
          <a:xfrm>
            <a:off x="4549460" y="5177789"/>
            <a:ext cx="456881" cy="524958"/>
          </a:xfrm>
          <a:custGeom>
            <a:avLst/>
            <a:gdLst/>
            <a:ahLst/>
            <a:cxnLst/>
            <a:rect l="0" t="0" r="0" b="0"/>
            <a:pathLst>
              <a:path w="456881" h="524958">
                <a:moveTo>
                  <a:pt x="33969" y="0"/>
                </a:moveTo>
                <a:lnTo>
                  <a:pt x="27902" y="12136"/>
                </a:lnTo>
                <a:lnTo>
                  <a:pt x="18149" y="28254"/>
                </a:lnTo>
                <a:lnTo>
                  <a:pt x="3328" y="51442"/>
                </a:lnTo>
                <a:lnTo>
                  <a:pt x="1301" y="58000"/>
                </a:lnTo>
                <a:lnTo>
                  <a:pt x="0" y="72558"/>
                </a:lnTo>
                <a:lnTo>
                  <a:pt x="1163" y="76312"/>
                </a:lnTo>
                <a:lnTo>
                  <a:pt x="5842" y="83870"/>
                </a:lnTo>
                <a:lnTo>
                  <a:pt x="8868" y="86393"/>
                </a:lnTo>
                <a:lnTo>
                  <a:pt x="12155" y="88076"/>
                </a:lnTo>
                <a:lnTo>
                  <a:pt x="15617" y="89197"/>
                </a:lnTo>
                <a:lnTo>
                  <a:pt x="22850" y="93830"/>
                </a:lnTo>
                <a:lnTo>
                  <a:pt x="26556" y="96844"/>
                </a:lnTo>
                <a:lnTo>
                  <a:pt x="32837" y="98853"/>
                </a:lnTo>
                <a:lnTo>
                  <a:pt x="40835" y="100192"/>
                </a:lnTo>
                <a:lnTo>
                  <a:pt x="49976" y="101085"/>
                </a:lnTo>
                <a:lnTo>
                  <a:pt x="59881" y="101680"/>
                </a:lnTo>
                <a:lnTo>
                  <a:pt x="81046" y="102341"/>
                </a:lnTo>
                <a:lnTo>
                  <a:pt x="97104" y="101248"/>
                </a:lnTo>
                <a:lnTo>
                  <a:pt x="116699" y="99248"/>
                </a:lnTo>
                <a:lnTo>
                  <a:pt x="138653" y="96646"/>
                </a:lnTo>
                <a:lnTo>
                  <a:pt x="158368" y="93641"/>
                </a:lnTo>
                <a:lnTo>
                  <a:pt x="176592" y="90367"/>
                </a:lnTo>
                <a:lnTo>
                  <a:pt x="193821" y="86915"/>
                </a:lnTo>
                <a:lnTo>
                  <a:pt x="226511" y="79692"/>
                </a:lnTo>
                <a:lnTo>
                  <a:pt x="242341" y="75988"/>
                </a:lnTo>
                <a:lnTo>
                  <a:pt x="255434" y="72249"/>
                </a:lnTo>
                <a:lnTo>
                  <a:pt x="266702" y="68486"/>
                </a:lnTo>
                <a:lnTo>
                  <a:pt x="276755" y="64708"/>
                </a:lnTo>
                <a:lnTo>
                  <a:pt x="284726" y="62189"/>
                </a:lnTo>
                <a:lnTo>
                  <a:pt x="296970" y="59389"/>
                </a:lnTo>
                <a:lnTo>
                  <a:pt x="300743" y="67533"/>
                </a:lnTo>
                <a:lnTo>
                  <a:pt x="303259" y="81852"/>
                </a:lnTo>
                <a:lnTo>
                  <a:pt x="304935" y="100288"/>
                </a:lnTo>
                <a:lnTo>
                  <a:pt x="306054" y="116389"/>
                </a:lnTo>
                <a:lnTo>
                  <a:pt x="306799" y="130933"/>
                </a:lnTo>
                <a:lnTo>
                  <a:pt x="307296" y="144438"/>
                </a:lnTo>
                <a:lnTo>
                  <a:pt x="306357" y="155983"/>
                </a:lnTo>
                <a:lnTo>
                  <a:pt x="304461" y="166218"/>
                </a:lnTo>
                <a:lnTo>
                  <a:pt x="301927" y="175583"/>
                </a:lnTo>
                <a:lnTo>
                  <a:pt x="300238" y="194525"/>
                </a:lnTo>
                <a:lnTo>
                  <a:pt x="299112" y="219854"/>
                </a:lnTo>
                <a:lnTo>
                  <a:pt x="298361" y="249439"/>
                </a:lnTo>
                <a:lnTo>
                  <a:pt x="296591" y="272973"/>
                </a:lnTo>
                <a:lnTo>
                  <a:pt x="294140" y="292472"/>
                </a:lnTo>
                <a:lnTo>
                  <a:pt x="281083" y="369346"/>
                </a:lnTo>
                <a:lnTo>
                  <a:pt x="276182" y="389741"/>
                </a:lnTo>
                <a:lnTo>
                  <a:pt x="270374" y="409687"/>
                </a:lnTo>
                <a:lnTo>
                  <a:pt x="263963" y="429335"/>
                </a:lnTo>
                <a:lnTo>
                  <a:pt x="257148" y="446244"/>
                </a:lnTo>
                <a:lnTo>
                  <a:pt x="250066" y="461326"/>
                </a:lnTo>
                <a:lnTo>
                  <a:pt x="242804" y="475191"/>
                </a:lnTo>
                <a:lnTo>
                  <a:pt x="235422" y="485704"/>
                </a:lnTo>
                <a:lnTo>
                  <a:pt x="227961" y="493983"/>
                </a:lnTo>
                <a:lnTo>
                  <a:pt x="214168" y="506568"/>
                </a:lnTo>
                <a:lnTo>
                  <a:pt x="203804" y="516395"/>
                </a:lnTo>
                <a:lnTo>
                  <a:pt x="197993" y="519524"/>
                </a:lnTo>
                <a:lnTo>
                  <a:pt x="184762" y="523000"/>
                </a:lnTo>
                <a:lnTo>
                  <a:pt x="173802" y="524545"/>
                </a:lnTo>
                <a:lnTo>
                  <a:pt x="169101" y="524957"/>
                </a:lnTo>
                <a:lnTo>
                  <a:pt x="157105" y="522027"/>
                </a:lnTo>
                <a:lnTo>
                  <a:pt x="144576" y="516492"/>
                </a:lnTo>
                <a:lnTo>
                  <a:pt x="129113" y="506236"/>
                </a:lnTo>
                <a:lnTo>
                  <a:pt x="116049" y="498891"/>
                </a:lnTo>
                <a:lnTo>
                  <a:pt x="105162" y="488007"/>
                </a:lnTo>
                <a:lnTo>
                  <a:pt x="96091" y="474702"/>
                </a:lnTo>
                <a:lnTo>
                  <a:pt x="82573" y="451661"/>
                </a:lnTo>
                <a:lnTo>
                  <a:pt x="69965" y="431879"/>
                </a:lnTo>
                <a:lnTo>
                  <a:pt x="65586" y="422539"/>
                </a:lnTo>
                <a:lnTo>
                  <a:pt x="62667" y="413773"/>
                </a:lnTo>
                <a:lnTo>
                  <a:pt x="60721" y="405389"/>
                </a:lnTo>
                <a:lnTo>
                  <a:pt x="55173" y="389300"/>
                </a:lnTo>
                <a:lnTo>
                  <a:pt x="49743" y="373682"/>
                </a:lnTo>
                <a:lnTo>
                  <a:pt x="47330" y="358275"/>
                </a:lnTo>
                <a:lnTo>
                  <a:pt x="47956" y="351880"/>
                </a:lnTo>
                <a:lnTo>
                  <a:pt x="49644" y="346347"/>
                </a:lnTo>
                <a:lnTo>
                  <a:pt x="52039" y="341388"/>
                </a:lnTo>
                <a:lnTo>
                  <a:pt x="54701" y="329105"/>
                </a:lnTo>
                <a:lnTo>
                  <a:pt x="55410" y="322274"/>
                </a:lnTo>
                <a:lnTo>
                  <a:pt x="57153" y="316449"/>
                </a:lnTo>
                <a:lnTo>
                  <a:pt x="62477" y="306591"/>
                </a:lnTo>
                <a:lnTo>
                  <a:pt x="72463" y="297976"/>
                </a:lnTo>
                <a:lnTo>
                  <a:pt x="85367" y="289914"/>
                </a:lnTo>
                <a:lnTo>
                  <a:pt x="99570" y="282097"/>
                </a:lnTo>
                <a:lnTo>
                  <a:pt x="108183" y="279505"/>
                </a:lnTo>
                <a:lnTo>
                  <a:pt x="117735" y="277777"/>
                </a:lnTo>
                <a:lnTo>
                  <a:pt x="127913" y="276624"/>
                </a:lnTo>
                <a:lnTo>
                  <a:pt x="138508" y="275857"/>
                </a:lnTo>
                <a:lnTo>
                  <a:pt x="149382" y="275344"/>
                </a:lnTo>
                <a:lnTo>
                  <a:pt x="171624" y="274776"/>
                </a:lnTo>
                <a:lnTo>
                  <a:pt x="194210" y="274523"/>
                </a:lnTo>
                <a:lnTo>
                  <a:pt x="210646" y="276995"/>
                </a:lnTo>
                <a:lnTo>
                  <a:pt x="230494" y="281183"/>
                </a:lnTo>
                <a:lnTo>
                  <a:pt x="252616" y="286516"/>
                </a:lnTo>
                <a:lnTo>
                  <a:pt x="274984" y="290071"/>
                </a:lnTo>
                <a:lnTo>
                  <a:pt x="297516" y="292441"/>
                </a:lnTo>
                <a:lnTo>
                  <a:pt x="320157" y="294021"/>
                </a:lnTo>
                <a:lnTo>
                  <a:pt x="341601" y="296344"/>
                </a:lnTo>
                <a:lnTo>
                  <a:pt x="362247" y="299163"/>
                </a:lnTo>
                <a:lnTo>
                  <a:pt x="456880" y="3086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0"/>
          <p:cNvSpPr/>
          <p:nvPr/>
        </p:nvSpPr>
        <p:spPr>
          <a:xfrm>
            <a:off x="3074670" y="5589269"/>
            <a:ext cx="45720" cy="400051"/>
          </a:xfrm>
          <a:custGeom>
            <a:avLst/>
            <a:gdLst/>
            <a:ahLst/>
            <a:cxnLst/>
            <a:rect l="0" t="0" r="0" b="0"/>
            <a:pathLst>
              <a:path w="45720" h="400051">
                <a:moveTo>
                  <a:pt x="0" y="0"/>
                </a:moveTo>
                <a:lnTo>
                  <a:pt x="0" y="24271"/>
                </a:lnTo>
                <a:lnTo>
                  <a:pt x="1270" y="40311"/>
                </a:lnTo>
                <a:lnTo>
                  <a:pt x="6068" y="81840"/>
                </a:lnTo>
                <a:lnTo>
                  <a:pt x="21976" y="203742"/>
                </a:lnTo>
                <a:lnTo>
                  <a:pt x="26081" y="239968"/>
                </a:lnTo>
                <a:lnTo>
                  <a:pt x="28817" y="269199"/>
                </a:lnTo>
                <a:lnTo>
                  <a:pt x="30641" y="293766"/>
                </a:lnTo>
                <a:lnTo>
                  <a:pt x="33127" y="316494"/>
                </a:lnTo>
                <a:lnTo>
                  <a:pt x="36055" y="337996"/>
                </a:lnTo>
                <a:lnTo>
                  <a:pt x="45719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1"/>
          <p:cNvSpPr/>
          <p:nvPr/>
        </p:nvSpPr>
        <p:spPr>
          <a:xfrm>
            <a:off x="3203123" y="5589269"/>
            <a:ext cx="257892" cy="347952"/>
          </a:xfrm>
          <a:custGeom>
            <a:avLst/>
            <a:gdLst/>
            <a:ahLst/>
            <a:cxnLst/>
            <a:rect l="0" t="0" r="0" b="0"/>
            <a:pathLst>
              <a:path w="257892" h="347952">
                <a:moveTo>
                  <a:pt x="65856" y="68581"/>
                </a:moveTo>
                <a:lnTo>
                  <a:pt x="65856" y="74648"/>
                </a:lnTo>
                <a:lnTo>
                  <a:pt x="64586" y="77706"/>
                </a:lnTo>
                <a:lnTo>
                  <a:pt x="56731" y="89346"/>
                </a:lnTo>
                <a:lnTo>
                  <a:pt x="53423" y="95125"/>
                </a:lnTo>
                <a:lnTo>
                  <a:pt x="46361" y="108318"/>
                </a:lnTo>
                <a:lnTo>
                  <a:pt x="21630" y="157131"/>
                </a:lnTo>
                <a:lnTo>
                  <a:pt x="16052" y="170794"/>
                </a:lnTo>
                <a:lnTo>
                  <a:pt x="11064" y="184983"/>
                </a:lnTo>
                <a:lnTo>
                  <a:pt x="6468" y="199523"/>
                </a:lnTo>
                <a:lnTo>
                  <a:pt x="3404" y="211755"/>
                </a:lnTo>
                <a:lnTo>
                  <a:pt x="1362" y="222450"/>
                </a:lnTo>
                <a:lnTo>
                  <a:pt x="0" y="232120"/>
                </a:lnTo>
                <a:lnTo>
                  <a:pt x="1632" y="243647"/>
                </a:lnTo>
                <a:lnTo>
                  <a:pt x="5260" y="256411"/>
                </a:lnTo>
                <a:lnTo>
                  <a:pt x="10219" y="270001"/>
                </a:lnTo>
                <a:lnTo>
                  <a:pt x="14795" y="280331"/>
                </a:lnTo>
                <a:lnTo>
                  <a:pt x="19115" y="288487"/>
                </a:lnTo>
                <a:lnTo>
                  <a:pt x="23266" y="295195"/>
                </a:lnTo>
                <a:lnTo>
                  <a:pt x="31264" y="306035"/>
                </a:lnTo>
                <a:lnTo>
                  <a:pt x="35175" y="310703"/>
                </a:lnTo>
                <a:lnTo>
                  <a:pt x="40322" y="315086"/>
                </a:lnTo>
                <a:lnTo>
                  <a:pt x="46293" y="319277"/>
                </a:lnTo>
                <a:lnTo>
                  <a:pt x="52815" y="323342"/>
                </a:lnTo>
                <a:lnTo>
                  <a:pt x="59702" y="327322"/>
                </a:lnTo>
                <a:lnTo>
                  <a:pt x="74128" y="335130"/>
                </a:lnTo>
                <a:lnTo>
                  <a:pt x="96530" y="346665"/>
                </a:lnTo>
                <a:lnTo>
                  <a:pt x="105356" y="347951"/>
                </a:lnTo>
                <a:lnTo>
                  <a:pt x="115049" y="347538"/>
                </a:lnTo>
                <a:lnTo>
                  <a:pt x="125322" y="345991"/>
                </a:lnTo>
                <a:lnTo>
                  <a:pt x="134710" y="344961"/>
                </a:lnTo>
                <a:lnTo>
                  <a:pt x="143509" y="344274"/>
                </a:lnTo>
                <a:lnTo>
                  <a:pt x="151915" y="343816"/>
                </a:lnTo>
                <a:lnTo>
                  <a:pt x="160059" y="342241"/>
                </a:lnTo>
                <a:lnTo>
                  <a:pt x="168028" y="339921"/>
                </a:lnTo>
                <a:lnTo>
                  <a:pt x="175881" y="337104"/>
                </a:lnTo>
                <a:lnTo>
                  <a:pt x="183656" y="333956"/>
                </a:lnTo>
                <a:lnTo>
                  <a:pt x="191380" y="330588"/>
                </a:lnTo>
                <a:lnTo>
                  <a:pt x="199068" y="327072"/>
                </a:lnTo>
                <a:lnTo>
                  <a:pt x="205465" y="322188"/>
                </a:lnTo>
                <a:lnTo>
                  <a:pt x="210998" y="316393"/>
                </a:lnTo>
                <a:lnTo>
                  <a:pt x="215958" y="309988"/>
                </a:lnTo>
                <a:lnTo>
                  <a:pt x="220534" y="303179"/>
                </a:lnTo>
                <a:lnTo>
                  <a:pt x="224855" y="296100"/>
                </a:lnTo>
                <a:lnTo>
                  <a:pt x="229005" y="288840"/>
                </a:lnTo>
                <a:lnTo>
                  <a:pt x="237004" y="274000"/>
                </a:lnTo>
                <a:lnTo>
                  <a:pt x="240915" y="266487"/>
                </a:lnTo>
                <a:lnTo>
                  <a:pt x="244792" y="255128"/>
                </a:lnTo>
                <a:lnTo>
                  <a:pt x="248647" y="241206"/>
                </a:lnTo>
                <a:lnTo>
                  <a:pt x="252487" y="225574"/>
                </a:lnTo>
                <a:lnTo>
                  <a:pt x="255046" y="212613"/>
                </a:lnTo>
                <a:lnTo>
                  <a:pt x="256753" y="201432"/>
                </a:lnTo>
                <a:lnTo>
                  <a:pt x="257891" y="191438"/>
                </a:lnTo>
                <a:lnTo>
                  <a:pt x="257380" y="180966"/>
                </a:lnTo>
                <a:lnTo>
                  <a:pt x="255768" y="170174"/>
                </a:lnTo>
                <a:lnTo>
                  <a:pt x="253424" y="159169"/>
                </a:lnTo>
                <a:lnTo>
                  <a:pt x="249322" y="148023"/>
                </a:lnTo>
                <a:lnTo>
                  <a:pt x="244047" y="136782"/>
                </a:lnTo>
                <a:lnTo>
                  <a:pt x="227874" y="106145"/>
                </a:lnTo>
                <a:lnTo>
                  <a:pt x="223398" y="97434"/>
                </a:lnTo>
                <a:lnTo>
                  <a:pt x="217874" y="89086"/>
                </a:lnTo>
                <a:lnTo>
                  <a:pt x="211652" y="80981"/>
                </a:lnTo>
                <a:lnTo>
                  <a:pt x="204963" y="73038"/>
                </a:lnTo>
                <a:lnTo>
                  <a:pt x="196694" y="65202"/>
                </a:lnTo>
                <a:lnTo>
                  <a:pt x="187372" y="57438"/>
                </a:lnTo>
                <a:lnTo>
                  <a:pt x="177347" y="49722"/>
                </a:lnTo>
                <a:lnTo>
                  <a:pt x="168123" y="43308"/>
                </a:lnTo>
                <a:lnTo>
                  <a:pt x="159434" y="37763"/>
                </a:lnTo>
                <a:lnTo>
                  <a:pt x="151102" y="32795"/>
                </a:lnTo>
                <a:lnTo>
                  <a:pt x="143007" y="28214"/>
                </a:lnTo>
                <a:lnTo>
                  <a:pt x="127239" y="19736"/>
                </a:lnTo>
                <a:lnTo>
                  <a:pt x="116938" y="15698"/>
                </a:lnTo>
                <a:lnTo>
                  <a:pt x="104991" y="11735"/>
                </a:lnTo>
                <a:lnTo>
                  <a:pt x="91946" y="7824"/>
                </a:lnTo>
                <a:lnTo>
                  <a:pt x="81979" y="5216"/>
                </a:lnTo>
                <a:lnTo>
                  <a:pt x="74065" y="3477"/>
                </a:lnTo>
                <a:lnTo>
                  <a:pt x="544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2"/>
          <p:cNvSpPr/>
          <p:nvPr/>
        </p:nvSpPr>
        <p:spPr>
          <a:xfrm>
            <a:off x="3257550" y="5600700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3"/>
          <p:cNvSpPr/>
          <p:nvPr/>
        </p:nvSpPr>
        <p:spPr>
          <a:xfrm>
            <a:off x="3554729" y="5738138"/>
            <a:ext cx="274322" cy="22582"/>
          </a:xfrm>
          <a:custGeom>
            <a:avLst/>
            <a:gdLst/>
            <a:ahLst/>
            <a:cxnLst/>
            <a:rect l="0" t="0" r="0" b="0"/>
            <a:pathLst>
              <a:path w="274322" h="22582">
                <a:moveTo>
                  <a:pt x="0" y="22581"/>
                </a:moveTo>
                <a:lnTo>
                  <a:pt x="12136" y="10446"/>
                </a:lnTo>
                <a:lnTo>
                  <a:pt x="18251" y="6871"/>
                </a:lnTo>
                <a:lnTo>
                  <a:pt x="24868" y="4488"/>
                </a:lnTo>
                <a:lnTo>
                  <a:pt x="31819" y="2899"/>
                </a:lnTo>
                <a:lnTo>
                  <a:pt x="40263" y="1840"/>
                </a:lnTo>
                <a:lnTo>
                  <a:pt x="49702" y="1134"/>
                </a:lnTo>
                <a:lnTo>
                  <a:pt x="59805" y="663"/>
                </a:lnTo>
                <a:lnTo>
                  <a:pt x="128634" y="0"/>
                </a:lnTo>
                <a:lnTo>
                  <a:pt x="154336" y="1177"/>
                </a:lnTo>
                <a:lnTo>
                  <a:pt x="179091" y="3232"/>
                </a:lnTo>
                <a:lnTo>
                  <a:pt x="220566" y="7631"/>
                </a:lnTo>
                <a:lnTo>
                  <a:pt x="233404" y="8805"/>
                </a:lnTo>
                <a:lnTo>
                  <a:pt x="274321" y="111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4"/>
          <p:cNvSpPr/>
          <p:nvPr/>
        </p:nvSpPr>
        <p:spPr>
          <a:xfrm>
            <a:off x="3577590" y="5886450"/>
            <a:ext cx="251461" cy="11430"/>
          </a:xfrm>
          <a:custGeom>
            <a:avLst/>
            <a:gdLst/>
            <a:ahLst/>
            <a:cxnLst/>
            <a:rect l="0" t="0" r="0" b="0"/>
            <a:pathLst>
              <a:path w="251461" h="11430">
                <a:moveTo>
                  <a:pt x="0" y="0"/>
                </a:moveTo>
                <a:lnTo>
                  <a:pt x="30339" y="6067"/>
                </a:lnTo>
                <a:lnTo>
                  <a:pt x="49435" y="7855"/>
                </a:lnTo>
                <a:lnTo>
                  <a:pt x="72327" y="9046"/>
                </a:lnTo>
                <a:lnTo>
                  <a:pt x="251460" y="114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5"/>
          <p:cNvSpPr/>
          <p:nvPr/>
        </p:nvSpPr>
        <p:spPr>
          <a:xfrm>
            <a:off x="3943350" y="5637312"/>
            <a:ext cx="320041" cy="374868"/>
          </a:xfrm>
          <a:custGeom>
            <a:avLst/>
            <a:gdLst/>
            <a:ahLst/>
            <a:cxnLst/>
            <a:rect l="0" t="0" r="0" b="0"/>
            <a:pathLst>
              <a:path w="320041" h="374868">
                <a:moveTo>
                  <a:pt x="0" y="66257"/>
                </a:moveTo>
                <a:lnTo>
                  <a:pt x="12135" y="48054"/>
                </a:lnTo>
                <a:lnTo>
                  <a:pt x="16980" y="41422"/>
                </a:lnTo>
                <a:lnTo>
                  <a:pt x="25750" y="30666"/>
                </a:lnTo>
                <a:lnTo>
                  <a:pt x="32406" y="26020"/>
                </a:lnTo>
                <a:lnTo>
                  <a:pt x="40654" y="21653"/>
                </a:lnTo>
                <a:lnTo>
                  <a:pt x="58708" y="13413"/>
                </a:lnTo>
                <a:lnTo>
                  <a:pt x="75199" y="5518"/>
                </a:lnTo>
                <a:lnTo>
                  <a:pt x="81882" y="2904"/>
                </a:lnTo>
                <a:lnTo>
                  <a:pt x="87608" y="1162"/>
                </a:lnTo>
                <a:lnTo>
                  <a:pt x="92695" y="0"/>
                </a:lnTo>
                <a:lnTo>
                  <a:pt x="101167" y="496"/>
                </a:lnTo>
                <a:lnTo>
                  <a:pt x="111895" y="2096"/>
                </a:lnTo>
                <a:lnTo>
                  <a:pt x="124126" y="4433"/>
                </a:lnTo>
                <a:lnTo>
                  <a:pt x="134821" y="5991"/>
                </a:lnTo>
                <a:lnTo>
                  <a:pt x="144490" y="7030"/>
                </a:lnTo>
                <a:lnTo>
                  <a:pt x="153477" y="7722"/>
                </a:lnTo>
                <a:lnTo>
                  <a:pt x="164548" y="10724"/>
                </a:lnTo>
                <a:lnTo>
                  <a:pt x="177008" y="15265"/>
                </a:lnTo>
                <a:lnTo>
                  <a:pt x="190396" y="20832"/>
                </a:lnTo>
                <a:lnTo>
                  <a:pt x="204400" y="28354"/>
                </a:lnTo>
                <a:lnTo>
                  <a:pt x="218817" y="37179"/>
                </a:lnTo>
                <a:lnTo>
                  <a:pt x="233508" y="46872"/>
                </a:lnTo>
                <a:lnTo>
                  <a:pt x="244571" y="54604"/>
                </a:lnTo>
                <a:lnTo>
                  <a:pt x="253217" y="61028"/>
                </a:lnTo>
                <a:lnTo>
                  <a:pt x="260251" y="66581"/>
                </a:lnTo>
                <a:lnTo>
                  <a:pt x="266211" y="72823"/>
                </a:lnTo>
                <a:lnTo>
                  <a:pt x="271453" y="79525"/>
                </a:lnTo>
                <a:lnTo>
                  <a:pt x="276219" y="86532"/>
                </a:lnTo>
                <a:lnTo>
                  <a:pt x="280666" y="96284"/>
                </a:lnTo>
                <a:lnTo>
                  <a:pt x="284900" y="107865"/>
                </a:lnTo>
                <a:lnTo>
                  <a:pt x="288993" y="120666"/>
                </a:lnTo>
                <a:lnTo>
                  <a:pt x="291722" y="133010"/>
                </a:lnTo>
                <a:lnTo>
                  <a:pt x="293541" y="145049"/>
                </a:lnTo>
                <a:lnTo>
                  <a:pt x="294754" y="156885"/>
                </a:lnTo>
                <a:lnTo>
                  <a:pt x="295562" y="169856"/>
                </a:lnTo>
                <a:lnTo>
                  <a:pt x="296461" y="197814"/>
                </a:lnTo>
                <a:lnTo>
                  <a:pt x="295431" y="209842"/>
                </a:lnTo>
                <a:lnTo>
                  <a:pt x="293473" y="220400"/>
                </a:lnTo>
                <a:lnTo>
                  <a:pt x="290899" y="229980"/>
                </a:lnTo>
                <a:lnTo>
                  <a:pt x="287913" y="238905"/>
                </a:lnTo>
                <a:lnTo>
                  <a:pt x="284652" y="247396"/>
                </a:lnTo>
                <a:lnTo>
                  <a:pt x="281207" y="255597"/>
                </a:lnTo>
                <a:lnTo>
                  <a:pt x="276372" y="263603"/>
                </a:lnTo>
                <a:lnTo>
                  <a:pt x="270607" y="271482"/>
                </a:lnTo>
                <a:lnTo>
                  <a:pt x="264225" y="279274"/>
                </a:lnTo>
                <a:lnTo>
                  <a:pt x="258700" y="287008"/>
                </a:lnTo>
                <a:lnTo>
                  <a:pt x="253746" y="294704"/>
                </a:lnTo>
                <a:lnTo>
                  <a:pt x="249174" y="302376"/>
                </a:lnTo>
                <a:lnTo>
                  <a:pt x="241046" y="310030"/>
                </a:lnTo>
                <a:lnTo>
                  <a:pt x="230547" y="317672"/>
                </a:lnTo>
                <a:lnTo>
                  <a:pt x="218468" y="325307"/>
                </a:lnTo>
                <a:lnTo>
                  <a:pt x="207875" y="330398"/>
                </a:lnTo>
                <a:lnTo>
                  <a:pt x="198273" y="333791"/>
                </a:lnTo>
                <a:lnTo>
                  <a:pt x="189332" y="336053"/>
                </a:lnTo>
                <a:lnTo>
                  <a:pt x="182101" y="338831"/>
                </a:lnTo>
                <a:lnTo>
                  <a:pt x="176010" y="341953"/>
                </a:lnTo>
                <a:lnTo>
                  <a:pt x="170681" y="345304"/>
                </a:lnTo>
                <a:lnTo>
                  <a:pt x="164587" y="347539"/>
                </a:lnTo>
                <a:lnTo>
                  <a:pt x="157984" y="349028"/>
                </a:lnTo>
                <a:lnTo>
                  <a:pt x="151043" y="350021"/>
                </a:lnTo>
                <a:lnTo>
                  <a:pt x="142605" y="349414"/>
                </a:lnTo>
                <a:lnTo>
                  <a:pt x="133170" y="347738"/>
                </a:lnTo>
                <a:lnTo>
                  <a:pt x="123070" y="345351"/>
                </a:lnTo>
                <a:lnTo>
                  <a:pt x="112526" y="343760"/>
                </a:lnTo>
                <a:lnTo>
                  <a:pt x="101687" y="342699"/>
                </a:lnTo>
                <a:lnTo>
                  <a:pt x="90652" y="341992"/>
                </a:lnTo>
                <a:lnTo>
                  <a:pt x="80754" y="338980"/>
                </a:lnTo>
                <a:lnTo>
                  <a:pt x="71616" y="334433"/>
                </a:lnTo>
                <a:lnTo>
                  <a:pt x="62984" y="328861"/>
                </a:lnTo>
                <a:lnTo>
                  <a:pt x="57229" y="323877"/>
                </a:lnTo>
                <a:lnTo>
                  <a:pt x="53392" y="319284"/>
                </a:lnTo>
                <a:lnTo>
                  <a:pt x="50835" y="314951"/>
                </a:lnTo>
                <a:lnTo>
                  <a:pt x="50400" y="309523"/>
                </a:lnTo>
                <a:lnTo>
                  <a:pt x="51380" y="303365"/>
                </a:lnTo>
                <a:lnTo>
                  <a:pt x="53303" y="296719"/>
                </a:lnTo>
                <a:lnTo>
                  <a:pt x="58827" y="285948"/>
                </a:lnTo>
                <a:lnTo>
                  <a:pt x="62077" y="281298"/>
                </a:lnTo>
                <a:lnTo>
                  <a:pt x="66785" y="278198"/>
                </a:lnTo>
                <a:lnTo>
                  <a:pt x="72463" y="276131"/>
                </a:lnTo>
                <a:lnTo>
                  <a:pt x="78788" y="274753"/>
                </a:lnTo>
                <a:lnTo>
                  <a:pt x="84275" y="272564"/>
                </a:lnTo>
                <a:lnTo>
                  <a:pt x="93759" y="266746"/>
                </a:lnTo>
                <a:lnTo>
                  <a:pt x="100606" y="264687"/>
                </a:lnTo>
                <a:lnTo>
                  <a:pt x="108980" y="263314"/>
                </a:lnTo>
                <a:lnTo>
                  <a:pt x="118373" y="262399"/>
                </a:lnTo>
                <a:lnTo>
                  <a:pt x="127175" y="263058"/>
                </a:lnTo>
                <a:lnTo>
                  <a:pt x="135583" y="264768"/>
                </a:lnTo>
                <a:lnTo>
                  <a:pt x="143729" y="267178"/>
                </a:lnTo>
                <a:lnTo>
                  <a:pt x="151699" y="270054"/>
                </a:lnTo>
                <a:lnTo>
                  <a:pt x="159553" y="273242"/>
                </a:lnTo>
                <a:lnTo>
                  <a:pt x="167328" y="276637"/>
                </a:lnTo>
                <a:lnTo>
                  <a:pt x="176322" y="280171"/>
                </a:lnTo>
                <a:lnTo>
                  <a:pt x="196475" y="287483"/>
                </a:lnTo>
                <a:lnTo>
                  <a:pt x="205913" y="291212"/>
                </a:lnTo>
                <a:lnTo>
                  <a:pt x="214746" y="294967"/>
                </a:lnTo>
                <a:lnTo>
                  <a:pt x="223174" y="298740"/>
                </a:lnTo>
                <a:lnTo>
                  <a:pt x="230062" y="302526"/>
                </a:lnTo>
                <a:lnTo>
                  <a:pt x="235925" y="306319"/>
                </a:lnTo>
                <a:lnTo>
                  <a:pt x="241103" y="310119"/>
                </a:lnTo>
                <a:lnTo>
                  <a:pt x="247095" y="313922"/>
                </a:lnTo>
                <a:lnTo>
                  <a:pt x="253630" y="317727"/>
                </a:lnTo>
                <a:lnTo>
                  <a:pt x="260527" y="321533"/>
                </a:lnTo>
                <a:lnTo>
                  <a:pt x="266394" y="324071"/>
                </a:lnTo>
                <a:lnTo>
                  <a:pt x="276300" y="326891"/>
                </a:lnTo>
                <a:lnTo>
                  <a:pt x="281990" y="330183"/>
                </a:lnTo>
                <a:lnTo>
                  <a:pt x="288323" y="334918"/>
                </a:lnTo>
                <a:lnTo>
                  <a:pt x="295086" y="340614"/>
                </a:lnTo>
                <a:lnTo>
                  <a:pt x="300863" y="346952"/>
                </a:lnTo>
                <a:lnTo>
                  <a:pt x="305985" y="353717"/>
                </a:lnTo>
                <a:lnTo>
                  <a:pt x="320040" y="3748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6"/>
          <p:cNvSpPr/>
          <p:nvPr/>
        </p:nvSpPr>
        <p:spPr>
          <a:xfrm>
            <a:off x="4354829" y="5749289"/>
            <a:ext cx="327640" cy="593664"/>
          </a:xfrm>
          <a:custGeom>
            <a:avLst/>
            <a:gdLst/>
            <a:ahLst/>
            <a:cxnLst/>
            <a:rect l="0" t="0" r="0" b="0"/>
            <a:pathLst>
              <a:path w="327640" h="593664">
                <a:moveTo>
                  <a:pt x="0" y="0"/>
                </a:moveTo>
                <a:lnTo>
                  <a:pt x="6069" y="24271"/>
                </a:lnTo>
                <a:lnTo>
                  <a:pt x="7856" y="36501"/>
                </a:lnTo>
                <a:lnTo>
                  <a:pt x="9048" y="49734"/>
                </a:lnTo>
                <a:lnTo>
                  <a:pt x="10371" y="75444"/>
                </a:lnTo>
                <a:lnTo>
                  <a:pt x="10960" y="95338"/>
                </a:lnTo>
                <a:lnTo>
                  <a:pt x="13657" y="109279"/>
                </a:lnTo>
                <a:lnTo>
                  <a:pt x="17995" y="126193"/>
                </a:lnTo>
                <a:lnTo>
                  <a:pt x="23427" y="145088"/>
                </a:lnTo>
                <a:lnTo>
                  <a:pt x="28318" y="160225"/>
                </a:lnTo>
                <a:lnTo>
                  <a:pt x="32849" y="172858"/>
                </a:lnTo>
                <a:lnTo>
                  <a:pt x="37139" y="183819"/>
                </a:lnTo>
                <a:lnTo>
                  <a:pt x="42540" y="194935"/>
                </a:lnTo>
                <a:lnTo>
                  <a:pt x="48680" y="206157"/>
                </a:lnTo>
                <a:lnTo>
                  <a:pt x="55314" y="217448"/>
                </a:lnTo>
                <a:lnTo>
                  <a:pt x="61006" y="226246"/>
                </a:lnTo>
                <a:lnTo>
                  <a:pt x="70717" y="239407"/>
                </a:lnTo>
                <a:lnTo>
                  <a:pt x="76355" y="244695"/>
                </a:lnTo>
                <a:lnTo>
                  <a:pt x="82654" y="249490"/>
                </a:lnTo>
                <a:lnTo>
                  <a:pt x="89393" y="253957"/>
                </a:lnTo>
                <a:lnTo>
                  <a:pt x="95155" y="256935"/>
                </a:lnTo>
                <a:lnTo>
                  <a:pt x="104945" y="260244"/>
                </a:lnTo>
                <a:lnTo>
                  <a:pt x="113529" y="261714"/>
                </a:lnTo>
                <a:lnTo>
                  <a:pt x="122848" y="262368"/>
                </a:lnTo>
                <a:lnTo>
                  <a:pt x="135456" y="262658"/>
                </a:lnTo>
                <a:lnTo>
                  <a:pt x="156834" y="262822"/>
                </a:lnTo>
                <a:lnTo>
                  <a:pt x="164247" y="261575"/>
                </a:lnTo>
                <a:lnTo>
                  <a:pt x="171728" y="259473"/>
                </a:lnTo>
                <a:lnTo>
                  <a:pt x="179255" y="256803"/>
                </a:lnTo>
                <a:lnTo>
                  <a:pt x="185544" y="253752"/>
                </a:lnTo>
                <a:lnTo>
                  <a:pt x="191006" y="250448"/>
                </a:lnTo>
                <a:lnTo>
                  <a:pt x="195918" y="246975"/>
                </a:lnTo>
                <a:lnTo>
                  <a:pt x="204762" y="236344"/>
                </a:lnTo>
                <a:lnTo>
                  <a:pt x="212925" y="223152"/>
                </a:lnTo>
                <a:lnTo>
                  <a:pt x="220787" y="208822"/>
                </a:lnTo>
                <a:lnTo>
                  <a:pt x="238421" y="174339"/>
                </a:lnTo>
                <a:lnTo>
                  <a:pt x="244037" y="160676"/>
                </a:lnTo>
                <a:lnTo>
                  <a:pt x="249052" y="146488"/>
                </a:lnTo>
                <a:lnTo>
                  <a:pt x="253665" y="131948"/>
                </a:lnTo>
                <a:lnTo>
                  <a:pt x="256740" y="120986"/>
                </a:lnTo>
                <a:lnTo>
                  <a:pt x="260157" y="105418"/>
                </a:lnTo>
                <a:lnTo>
                  <a:pt x="261676" y="90880"/>
                </a:lnTo>
                <a:lnTo>
                  <a:pt x="262351" y="77221"/>
                </a:lnTo>
                <a:lnTo>
                  <a:pt x="262651" y="66917"/>
                </a:lnTo>
                <a:lnTo>
                  <a:pt x="261461" y="62392"/>
                </a:lnTo>
                <a:lnTo>
                  <a:pt x="256752" y="53976"/>
                </a:lnTo>
                <a:lnTo>
                  <a:pt x="254988" y="52495"/>
                </a:lnTo>
                <a:lnTo>
                  <a:pt x="253812" y="52777"/>
                </a:lnTo>
                <a:lnTo>
                  <a:pt x="253028" y="54235"/>
                </a:lnTo>
                <a:lnTo>
                  <a:pt x="253776" y="56476"/>
                </a:lnTo>
                <a:lnTo>
                  <a:pt x="257993" y="62354"/>
                </a:lnTo>
                <a:lnTo>
                  <a:pt x="259626" y="66970"/>
                </a:lnTo>
                <a:lnTo>
                  <a:pt x="261440" y="78871"/>
                </a:lnTo>
                <a:lnTo>
                  <a:pt x="262246" y="92628"/>
                </a:lnTo>
                <a:lnTo>
                  <a:pt x="263874" y="108478"/>
                </a:lnTo>
                <a:lnTo>
                  <a:pt x="266086" y="118039"/>
                </a:lnTo>
                <a:lnTo>
                  <a:pt x="268831" y="128223"/>
                </a:lnTo>
                <a:lnTo>
                  <a:pt x="275267" y="149698"/>
                </a:lnTo>
                <a:lnTo>
                  <a:pt x="278762" y="160758"/>
                </a:lnTo>
                <a:lnTo>
                  <a:pt x="286031" y="186595"/>
                </a:lnTo>
                <a:lnTo>
                  <a:pt x="289747" y="200597"/>
                </a:lnTo>
                <a:lnTo>
                  <a:pt x="293495" y="220091"/>
                </a:lnTo>
                <a:lnTo>
                  <a:pt x="297264" y="243248"/>
                </a:lnTo>
                <a:lnTo>
                  <a:pt x="301046" y="268845"/>
                </a:lnTo>
                <a:lnTo>
                  <a:pt x="312022" y="331154"/>
                </a:lnTo>
                <a:lnTo>
                  <a:pt x="318505" y="365550"/>
                </a:lnTo>
                <a:lnTo>
                  <a:pt x="322826" y="396100"/>
                </a:lnTo>
                <a:lnTo>
                  <a:pt x="325708" y="424086"/>
                </a:lnTo>
                <a:lnTo>
                  <a:pt x="327629" y="450365"/>
                </a:lnTo>
                <a:lnTo>
                  <a:pt x="327639" y="471693"/>
                </a:lnTo>
                <a:lnTo>
                  <a:pt x="326376" y="489723"/>
                </a:lnTo>
                <a:lnTo>
                  <a:pt x="324265" y="505552"/>
                </a:lnTo>
                <a:lnTo>
                  <a:pt x="321587" y="518645"/>
                </a:lnTo>
                <a:lnTo>
                  <a:pt x="318531" y="529913"/>
                </a:lnTo>
                <a:lnTo>
                  <a:pt x="311750" y="547937"/>
                </a:lnTo>
                <a:lnTo>
                  <a:pt x="304502" y="560181"/>
                </a:lnTo>
                <a:lnTo>
                  <a:pt x="299522" y="565224"/>
                </a:lnTo>
                <a:lnTo>
                  <a:pt x="293661" y="569856"/>
                </a:lnTo>
                <a:lnTo>
                  <a:pt x="287214" y="574214"/>
                </a:lnTo>
                <a:lnTo>
                  <a:pt x="280376" y="578389"/>
                </a:lnTo>
                <a:lnTo>
                  <a:pt x="273278" y="582443"/>
                </a:lnTo>
                <a:lnTo>
                  <a:pt x="266006" y="586416"/>
                </a:lnTo>
                <a:lnTo>
                  <a:pt x="258617" y="589064"/>
                </a:lnTo>
                <a:lnTo>
                  <a:pt x="251151" y="590830"/>
                </a:lnTo>
                <a:lnTo>
                  <a:pt x="243635" y="592006"/>
                </a:lnTo>
                <a:lnTo>
                  <a:pt x="236083" y="592791"/>
                </a:lnTo>
                <a:lnTo>
                  <a:pt x="228509" y="593314"/>
                </a:lnTo>
                <a:lnTo>
                  <a:pt x="220919" y="593663"/>
                </a:lnTo>
                <a:lnTo>
                  <a:pt x="212050" y="592625"/>
                </a:lnTo>
                <a:lnTo>
                  <a:pt x="202327" y="590663"/>
                </a:lnTo>
                <a:lnTo>
                  <a:pt x="192035" y="588086"/>
                </a:lnTo>
                <a:lnTo>
                  <a:pt x="182633" y="586368"/>
                </a:lnTo>
                <a:lnTo>
                  <a:pt x="173825" y="585222"/>
                </a:lnTo>
                <a:lnTo>
                  <a:pt x="165414" y="584458"/>
                </a:lnTo>
                <a:lnTo>
                  <a:pt x="155996" y="581409"/>
                </a:lnTo>
                <a:lnTo>
                  <a:pt x="145908" y="576836"/>
                </a:lnTo>
                <a:lnTo>
                  <a:pt x="123268" y="564982"/>
                </a:lnTo>
                <a:lnTo>
                  <a:pt x="96273" y="551247"/>
                </a:lnTo>
                <a:lnTo>
                  <a:pt x="83232" y="542758"/>
                </a:lnTo>
                <a:lnTo>
                  <a:pt x="70728" y="533289"/>
                </a:lnTo>
                <a:lnTo>
                  <a:pt x="58583" y="523166"/>
                </a:lnTo>
                <a:lnTo>
                  <a:pt x="49215" y="516418"/>
                </a:lnTo>
                <a:lnTo>
                  <a:pt x="41701" y="511918"/>
                </a:lnTo>
                <a:lnTo>
                  <a:pt x="35420" y="508919"/>
                </a:lnTo>
                <a:lnTo>
                  <a:pt x="31234" y="505650"/>
                </a:lnTo>
                <a:lnTo>
                  <a:pt x="28442" y="502200"/>
                </a:lnTo>
                <a:lnTo>
                  <a:pt x="11430" y="4800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7"/>
          <p:cNvSpPr/>
          <p:nvPr/>
        </p:nvSpPr>
        <p:spPr>
          <a:xfrm>
            <a:off x="4743450" y="5944070"/>
            <a:ext cx="320041" cy="10960"/>
          </a:xfrm>
          <a:custGeom>
            <a:avLst/>
            <a:gdLst/>
            <a:ahLst/>
            <a:cxnLst/>
            <a:rect l="0" t="0" r="0" b="0"/>
            <a:pathLst>
              <a:path w="320041" h="10960">
                <a:moveTo>
                  <a:pt x="0" y="10959"/>
                </a:moveTo>
                <a:lnTo>
                  <a:pt x="24271" y="4892"/>
                </a:lnTo>
                <a:lnTo>
                  <a:pt x="36500" y="3104"/>
                </a:lnTo>
                <a:lnTo>
                  <a:pt x="49733" y="1912"/>
                </a:lnTo>
                <a:lnTo>
                  <a:pt x="63636" y="1118"/>
                </a:lnTo>
                <a:lnTo>
                  <a:pt x="119722" y="235"/>
                </a:lnTo>
                <a:lnTo>
                  <a:pt x="156015" y="0"/>
                </a:lnTo>
                <a:lnTo>
                  <a:pt x="186559" y="1113"/>
                </a:lnTo>
                <a:lnTo>
                  <a:pt x="213273" y="3126"/>
                </a:lnTo>
                <a:lnTo>
                  <a:pt x="254808" y="7477"/>
                </a:lnTo>
                <a:lnTo>
                  <a:pt x="267661" y="8638"/>
                </a:lnTo>
                <a:lnTo>
                  <a:pt x="320040" y="109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8"/>
          <p:cNvSpPr/>
          <p:nvPr/>
        </p:nvSpPr>
        <p:spPr>
          <a:xfrm>
            <a:off x="5143500" y="5738511"/>
            <a:ext cx="302161" cy="387759"/>
          </a:xfrm>
          <a:custGeom>
            <a:avLst/>
            <a:gdLst/>
            <a:ahLst/>
            <a:cxnLst/>
            <a:rect l="0" t="0" r="0" b="0"/>
            <a:pathLst>
              <a:path w="302161" h="387759">
                <a:moveTo>
                  <a:pt x="0" y="33639"/>
                </a:moveTo>
                <a:lnTo>
                  <a:pt x="18203" y="27571"/>
                </a:lnTo>
                <a:lnTo>
                  <a:pt x="24835" y="24513"/>
                </a:lnTo>
                <a:lnTo>
                  <a:pt x="30526" y="21205"/>
                </a:lnTo>
                <a:lnTo>
                  <a:pt x="35591" y="17729"/>
                </a:lnTo>
                <a:lnTo>
                  <a:pt x="44605" y="10481"/>
                </a:lnTo>
                <a:lnTo>
                  <a:pt x="48786" y="6770"/>
                </a:lnTo>
                <a:lnTo>
                  <a:pt x="54114" y="4296"/>
                </a:lnTo>
                <a:lnTo>
                  <a:pt x="60206" y="2647"/>
                </a:lnTo>
                <a:lnTo>
                  <a:pt x="66807" y="1547"/>
                </a:lnTo>
                <a:lnTo>
                  <a:pt x="72478" y="815"/>
                </a:lnTo>
                <a:lnTo>
                  <a:pt x="77529" y="326"/>
                </a:lnTo>
                <a:lnTo>
                  <a:pt x="82165" y="0"/>
                </a:lnTo>
                <a:lnTo>
                  <a:pt x="90337" y="1053"/>
                </a:lnTo>
                <a:lnTo>
                  <a:pt x="100865" y="3024"/>
                </a:lnTo>
                <a:lnTo>
                  <a:pt x="112963" y="5609"/>
                </a:lnTo>
                <a:lnTo>
                  <a:pt x="123569" y="8602"/>
                </a:lnTo>
                <a:lnTo>
                  <a:pt x="133179" y="11868"/>
                </a:lnTo>
                <a:lnTo>
                  <a:pt x="142126" y="15315"/>
                </a:lnTo>
                <a:lnTo>
                  <a:pt x="150630" y="18883"/>
                </a:lnTo>
                <a:lnTo>
                  <a:pt x="158840" y="22531"/>
                </a:lnTo>
                <a:lnTo>
                  <a:pt x="174735" y="29972"/>
                </a:lnTo>
                <a:lnTo>
                  <a:pt x="190267" y="37512"/>
                </a:lnTo>
                <a:lnTo>
                  <a:pt x="197965" y="42571"/>
                </a:lnTo>
                <a:lnTo>
                  <a:pt x="205636" y="48483"/>
                </a:lnTo>
                <a:lnTo>
                  <a:pt x="213291" y="54965"/>
                </a:lnTo>
                <a:lnTo>
                  <a:pt x="220934" y="60556"/>
                </a:lnTo>
                <a:lnTo>
                  <a:pt x="228569" y="65554"/>
                </a:lnTo>
                <a:lnTo>
                  <a:pt x="236199" y="70155"/>
                </a:lnTo>
                <a:lnTo>
                  <a:pt x="242556" y="74493"/>
                </a:lnTo>
                <a:lnTo>
                  <a:pt x="248064" y="78655"/>
                </a:lnTo>
                <a:lnTo>
                  <a:pt x="253006" y="82699"/>
                </a:lnTo>
                <a:lnTo>
                  <a:pt x="261884" y="90580"/>
                </a:lnTo>
                <a:lnTo>
                  <a:pt x="266029" y="94460"/>
                </a:lnTo>
                <a:lnTo>
                  <a:pt x="268792" y="98316"/>
                </a:lnTo>
                <a:lnTo>
                  <a:pt x="273228" y="110244"/>
                </a:lnTo>
                <a:lnTo>
                  <a:pt x="273591" y="111378"/>
                </a:lnTo>
                <a:lnTo>
                  <a:pt x="272564" y="113405"/>
                </a:lnTo>
                <a:lnTo>
                  <a:pt x="268036" y="119043"/>
                </a:lnTo>
                <a:lnTo>
                  <a:pt x="263781" y="122325"/>
                </a:lnTo>
                <a:lnTo>
                  <a:pt x="258404" y="125783"/>
                </a:lnTo>
                <a:lnTo>
                  <a:pt x="252279" y="129358"/>
                </a:lnTo>
                <a:lnTo>
                  <a:pt x="243116" y="131741"/>
                </a:lnTo>
                <a:lnTo>
                  <a:pt x="231927" y="133330"/>
                </a:lnTo>
                <a:lnTo>
                  <a:pt x="219388" y="134390"/>
                </a:lnTo>
                <a:lnTo>
                  <a:pt x="200868" y="135095"/>
                </a:lnTo>
                <a:lnTo>
                  <a:pt x="153198" y="135881"/>
                </a:lnTo>
                <a:lnTo>
                  <a:pt x="135152" y="137360"/>
                </a:lnTo>
                <a:lnTo>
                  <a:pt x="121851" y="139616"/>
                </a:lnTo>
                <a:lnTo>
                  <a:pt x="111714" y="142390"/>
                </a:lnTo>
                <a:lnTo>
                  <a:pt x="104956" y="145510"/>
                </a:lnTo>
                <a:lnTo>
                  <a:pt x="100450" y="148859"/>
                </a:lnTo>
                <a:lnTo>
                  <a:pt x="97447" y="152362"/>
                </a:lnTo>
                <a:lnTo>
                  <a:pt x="96714" y="155967"/>
                </a:lnTo>
                <a:lnTo>
                  <a:pt x="97496" y="159641"/>
                </a:lnTo>
                <a:lnTo>
                  <a:pt x="99287" y="163360"/>
                </a:lnTo>
                <a:lnTo>
                  <a:pt x="108051" y="174266"/>
                </a:lnTo>
                <a:lnTo>
                  <a:pt x="113944" y="180731"/>
                </a:lnTo>
                <a:lnTo>
                  <a:pt x="124222" y="190119"/>
                </a:lnTo>
                <a:lnTo>
                  <a:pt x="137424" y="201459"/>
                </a:lnTo>
                <a:lnTo>
                  <a:pt x="152577" y="214099"/>
                </a:lnTo>
                <a:lnTo>
                  <a:pt x="166487" y="225066"/>
                </a:lnTo>
                <a:lnTo>
                  <a:pt x="179571" y="234916"/>
                </a:lnTo>
                <a:lnTo>
                  <a:pt x="192104" y="244024"/>
                </a:lnTo>
                <a:lnTo>
                  <a:pt x="203000" y="252636"/>
                </a:lnTo>
                <a:lnTo>
                  <a:pt x="212803" y="260916"/>
                </a:lnTo>
                <a:lnTo>
                  <a:pt x="221878" y="268977"/>
                </a:lnTo>
                <a:lnTo>
                  <a:pt x="238736" y="284707"/>
                </a:lnTo>
                <a:lnTo>
                  <a:pt x="269280" y="314616"/>
                </a:lnTo>
                <a:lnTo>
                  <a:pt x="282390" y="327636"/>
                </a:lnTo>
                <a:lnTo>
                  <a:pt x="291130" y="337587"/>
                </a:lnTo>
                <a:lnTo>
                  <a:pt x="296956" y="345491"/>
                </a:lnTo>
                <a:lnTo>
                  <a:pt x="300841" y="352030"/>
                </a:lnTo>
                <a:lnTo>
                  <a:pt x="302160" y="357660"/>
                </a:lnTo>
                <a:lnTo>
                  <a:pt x="301770" y="362683"/>
                </a:lnTo>
                <a:lnTo>
                  <a:pt x="300240" y="367301"/>
                </a:lnTo>
                <a:lnTo>
                  <a:pt x="295153" y="375820"/>
                </a:lnTo>
                <a:lnTo>
                  <a:pt x="292018" y="379870"/>
                </a:lnTo>
                <a:lnTo>
                  <a:pt x="287389" y="382569"/>
                </a:lnTo>
                <a:lnTo>
                  <a:pt x="281763" y="384369"/>
                </a:lnTo>
                <a:lnTo>
                  <a:pt x="275471" y="385569"/>
                </a:lnTo>
                <a:lnTo>
                  <a:pt x="270007" y="386369"/>
                </a:lnTo>
                <a:lnTo>
                  <a:pt x="265095" y="386902"/>
                </a:lnTo>
                <a:lnTo>
                  <a:pt x="260549" y="387258"/>
                </a:lnTo>
                <a:lnTo>
                  <a:pt x="252440" y="387495"/>
                </a:lnTo>
                <a:lnTo>
                  <a:pt x="229882" y="387758"/>
                </a:lnTo>
                <a:lnTo>
                  <a:pt x="215484" y="386558"/>
                </a:lnTo>
                <a:lnTo>
                  <a:pt x="199536" y="384488"/>
                </a:lnTo>
                <a:lnTo>
                  <a:pt x="182554" y="381838"/>
                </a:lnTo>
                <a:lnTo>
                  <a:pt x="169962" y="380072"/>
                </a:lnTo>
                <a:lnTo>
                  <a:pt x="160298" y="378894"/>
                </a:lnTo>
                <a:lnTo>
                  <a:pt x="152586" y="378109"/>
                </a:lnTo>
                <a:lnTo>
                  <a:pt x="141094" y="376315"/>
                </a:lnTo>
                <a:lnTo>
                  <a:pt x="127082" y="373850"/>
                </a:lnTo>
                <a:lnTo>
                  <a:pt x="68579" y="3651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9"/>
          <p:cNvSpPr/>
          <p:nvPr/>
        </p:nvSpPr>
        <p:spPr>
          <a:xfrm>
            <a:off x="5489874" y="5760719"/>
            <a:ext cx="297512" cy="399797"/>
          </a:xfrm>
          <a:custGeom>
            <a:avLst/>
            <a:gdLst/>
            <a:ahLst/>
            <a:cxnLst/>
            <a:rect l="0" t="0" r="0" b="0"/>
            <a:pathLst>
              <a:path w="297512" h="399797">
                <a:moveTo>
                  <a:pt x="76535" y="91440"/>
                </a:moveTo>
                <a:lnTo>
                  <a:pt x="94739" y="85373"/>
                </a:lnTo>
                <a:lnTo>
                  <a:pt x="97561" y="84855"/>
                </a:lnTo>
                <a:lnTo>
                  <a:pt x="96902" y="85781"/>
                </a:lnTo>
                <a:lnTo>
                  <a:pt x="90667" y="90195"/>
                </a:lnTo>
                <a:lnTo>
                  <a:pt x="83663" y="96390"/>
                </a:lnTo>
                <a:lnTo>
                  <a:pt x="77477" y="101090"/>
                </a:lnTo>
                <a:lnTo>
                  <a:pt x="60444" y="113086"/>
                </a:lnTo>
                <a:lnTo>
                  <a:pt x="50568" y="122380"/>
                </a:lnTo>
                <a:lnTo>
                  <a:pt x="40174" y="133658"/>
                </a:lnTo>
                <a:lnTo>
                  <a:pt x="29434" y="146255"/>
                </a:lnTo>
                <a:lnTo>
                  <a:pt x="21005" y="158463"/>
                </a:lnTo>
                <a:lnTo>
                  <a:pt x="14115" y="170412"/>
                </a:lnTo>
                <a:lnTo>
                  <a:pt x="8252" y="182188"/>
                </a:lnTo>
                <a:lnTo>
                  <a:pt x="4343" y="192579"/>
                </a:lnTo>
                <a:lnTo>
                  <a:pt x="1737" y="202046"/>
                </a:lnTo>
                <a:lnTo>
                  <a:pt x="0" y="210898"/>
                </a:lnTo>
                <a:lnTo>
                  <a:pt x="112" y="221879"/>
                </a:lnTo>
                <a:lnTo>
                  <a:pt x="1457" y="234279"/>
                </a:lnTo>
                <a:lnTo>
                  <a:pt x="3623" y="247626"/>
                </a:lnTo>
                <a:lnTo>
                  <a:pt x="6337" y="260334"/>
                </a:lnTo>
                <a:lnTo>
                  <a:pt x="9417" y="272617"/>
                </a:lnTo>
                <a:lnTo>
                  <a:pt x="12740" y="284615"/>
                </a:lnTo>
                <a:lnTo>
                  <a:pt x="16225" y="295153"/>
                </a:lnTo>
                <a:lnTo>
                  <a:pt x="19818" y="304719"/>
                </a:lnTo>
                <a:lnTo>
                  <a:pt x="23484" y="313636"/>
                </a:lnTo>
                <a:lnTo>
                  <a:pt x="27198" y="320851"/>
                </a:lnTo>
                <a:lnTo>
                  <a:pt x="34711" y="332254"/>
                </a:lnTo>
                <a:lnTo>
                  <a:pt x="39763" y="338343"/>
                </a:lnTo>
                <a:lnTo>
                  <a:pt x="45670" y="344942"/>
                </a:lnTo>
                <a:lnTo>
                  <a:pt x="52149" y="351882"/>
                </a:lnTo>
                <a:lnTo>
                  <a:pt x="60278" y="359048"/>
                </a:lnTo>
                <a:lnTo>
                  <a:pt x="69507" y="366365"/>
                </a:lnTo>
                <a:lnTo>
                  <a:pt x="79470" y="373784"/>
                </a:lnTo>
                <a:lnTo>
                  <a:pt x="88652" y="379999"/>
                </a:lnTo>
                <a:lnTo>
                  <a:pt x="97313" y="385413"/>
                </a:lnTo>
                <a:lnTo>
                  <a:pt x="105627" y="390293"/>
                </a:lnTo>
                <a:lnTo>
                  <a:pt x="113710" y="393545"/>
                </a:lnTo>
                <a:lnTo>
                  <a:pt x="121638" y="395713"/>
                </a:lnTo>
                <a:lnTo>
                  <a:pt x="129464" y="397159"/>
                </a:lnTo>
                <a:lnTo>
                  <a:pt x="137222" y="398123"/>
                </a:lnTo>
                <a:lnTo>
                  <a:pt x="144933" y="398765"/>
                </a:lnTo>
                <a:lnTo>
                  <a:pt x="152614" y="399194"/>
                </a:lnTo>
                <a:lnTo>
                  <a:pt x="167921" y="399670"/>
                </a:lnTo>
                <a:lnTo>
                  <a:pt x="175560" y="399796"/>
                </a:lnTo>
                <a:lnTo>
                  <a:pt x="181922" y="398611"/>
                </a:lnTo>
                <a:lnTo>
                  <a:pt x="187433" y="396551"/>
                </a:lnTo>
                <a:lnTo>
                  <a:pt x="198213" y="390875"/>
                </a:lnTo>
                <a:lnTo>
                  <a:pt x="211471" y="384119"/>
                </a:lnTo>
                <a:lnTo>
                  <a:pt x="219833" y="379269"/>
                </a:lnTo>
                <a:lnTo>
                  <a:pt x="239283" y="367108"/>
                </a:lnTo>
                <a:lnTo>
                  <a:pt x="247264" y="360308"/>
                </a:lnTo>
                <a:lnTo>
                  <a:pt x="253855" y="353236"/>
                </a:lnTo>
                <a:lnTo>
                  <a:pt x="259518" y="345980"/>
                </a:lnTo>
                <a:lnTo>
                  <a:pt x="265834" y="336064"/>
                </a:lnTo>
                <a:lnTo>
                  <a:pt x="272584" y="324373"/>
                </a:lnTo>
                <a:lnTo>
                  <a:pt x="279625" y="311499"/>
                </a:lnTo>
                <a:lnTo>
                  <a:pt x="285588" y="297836"/>
                </a:lnTo>
                <a:lnTo>
                  <a:pt x="290834" y="283648"/>
                </a:lnTo>
                <a:lnTo>
                  <a:pt x="295601" y="269108"/>
                </a:lnTo>
                <a:lnTo>
                  <a:pt x="297509" y="255606"/>
                </a:lnTo>
                <a:lnTo>
                  <a:pt x="297511" y="242794"/>
                </a:lnTo>
                <a:lnTo>
                  <a:pt x="296243" y="230443"/>
                </a:lnTo>
                <a:lnTo>
                  <a:pt x="295397" y="218399"/>
                </a:lnTo>
                <a:lnTo>
                  <a:pt x="294833" y="206559"/>
                </a:lnTo>
                <a:lnTo>
                  <a:pt x="294458" y="194857"/>
                </a:lnTo>
                <a:lnTo>
                  <a:pt x="292937" y="184514"/>
                </a:lnTo>
                <a:lnTo>
                  <a:pt x="290653" y="175080"/>
                </a:lnTo>
                <a:lnTo>
                  <a:pt x="287861" y="166250"/>
                </a:lnTo>
                <a:lnTo>
                  <a:pt x="283459" y="156554"/>
                </a:lnTo>
                <a:lnTo>
                  <a:pt x="277985" y="146279"/>
                </a:lnTo>
                <a:lnTo>
                  <a:pt x="271795" y="135619"/>
                </a:lnTo>
                <a:lnTo>
                  <a:pt x="265128" y="125973"/>
                </a:lnTo>
                <a:lnTo>
                  <a:pt x="258144" y="117002"/>
                </a:lnTo>
                <a:lnTo>
                  <a:pt x="250948" y="108482"/>
                </a:lnTo>
                <a:lnTo>
                  <a:pt x="243611" y="98991"/>
                </a:lnTo>
                <a:lnTo>
                  <a:pt x="236179" y="88854"/>
                </a:lnTo>
                <a:lnTo>
                  <a:pt x="228685" y="78286"/>
                </a:lnTo>
                <a:lnTo>
                  <a:pt x="221148" y="69971"/>
                </a:lnTo>
                <a:lnTo>
                  <a:pt x="213584" y="63158"/>
                </a:lnTo>
                <a:lnTo>
                  <a:pt x="206001" y="57345"/>
                </a:lnTo>
                <a:lnTo>
                  <a:pt x="198406" y="50930"/>
                </a:lnTo>
                <a:lnTo>
                  <a:pt x="190802" y="44114"/>
                </a:lnTo>
                <a:lnTo>
                  <a:pt x="183194" y="37029"/>
                </a:lnTo>
                <a:lnTo>
                  <a:pt x="171771" y="29766"/>
                </a:lnTo>
                <a:lnTo>
                  <a:pt x="157806" y="22384"/>
                </a:lnTo>
                <a:lnTo>
                  <a:pt x="142146" y="14923"/>
                </a:lnTo>
                <a:lnTo>
                  <a:pt x="129165" y="9948"/>
                </a:lnTo>
                <a:lnTo>
                  <a:pt x="117972" y="6633"/>
                </a:lnTo>
                <a:lnTo>
                  <a:pt x="107970" y="4422"/>
                </a:lnTo>
                <a:lnTo>
                  <a:pt x="98762" y="2948"/>
                </a:lnTo>
                <a:lnTo>
                  <a:pt x="90083" y="1966"/>
                </a:lnTo>
                <a:lnTo>
                  <a:pt x="6510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0"/>
          <p:cNvSpPr/>
          <p:nvPr/>
        </p:nvSpPr>
        <p:spPr>
          <a:xfrm>
            <a:off x="2912139" y="6209667"/>
            <a:ext cx="322551" cy="99693"/>
          </a:xfrm>
          <a:custGeom>
            <a:avLst/>
            <a:gdLst/>
            <a:ahLst/>
            <a:cxnLst/>
            <a:rect l="0" t="0" r="0" b="0"/>
            <a:pathLst>
              <a:path w="322551" h="99693">
                <a:moveTo>
                  <a:pt x="25371" y="19683"/>
                </a:moveTo>
                <a:lnTo>
                  <a:pt x="35212" y="0"/>
                </a:lnTo>
                <a:lnTo>
                  <a:pt x="35742" y="211"/>
                </a:lnTo>
                <a:lnTo>
                  <a:pt x="36094" y="1621"/>
                </a:lnTo>
                <a:lnTo>
                  <a:pt x="36330" y="3832"/>
                </a:lnTo>
                <a:lnTo>
                  <a:pt x="35217" y="6575"/>
                </a:lnTo>
                <a:lnTo>
                  <a:pt x="33205" y="9674"/>
                </a:lnTo>
                <a:lnTo>
                  <a:pt x="30593" y="13010"/>
                </a:lnTo>
                <a:lnTo>
                  <a:pt x="28852" y="16505"/>
                </a:lnTo>
                <a:lnTo>
                  <a:pt x="27692" y="20104"/>
                </a:lnTo>
                <a:lnTo>
                  <a:pt x="26918" y="23773"/>
                </a:lnTo>
                <a:lnTo>
                  <a:pt x="25132" y="27489"/>
                </a:lnTo>
                <a:lnTo>
                  <a:pt x="22672" y="31237"/>
                </a:lnTo>
                <a:lnTo>
                  <a:pt x="19761" y="35006"/>
                </a:lnTo>
                <a:lnTo>
                  <a:pt x="15281" y="38788"/>
                </a:lnTo>
                <a:lnTo>
                  <a:pt x="9754" y="42579"/>
                </a:lnTo>
                <a:lnTo>
                  <a:pt x="3530" y="46377"/>
                </a:lnTo>
                <a:lnTo>
                  <a:pt x="650" y="50179"/>
                </a:lnTo>
                <a:lnTo>
                  <a:pt x="0" y="53984"/>
                </a:lnTo>
                <a:lnTo>
                  <a:pt x="837" y="57790"/>
                </a:lnTo>
                <a:lnTo>
                  <a:pt x="1395" y="61597"/>
                </a:lnTo>
                <a:lnTo>
                  <a:pt x="1767" y="65406"/>
                </a:lnTo>
                <a:lnTo>
                  <a:pt x="2015" y="69214"/>
                </a:lnTo>
                <a:lnTo>
                  <a:pt x="4720" y="71754"/>
                </a:lnTo>
                <a:lnTo>
                  <a:pt x="9064" y="73447"/>
                </a:lnTo>
                <a:lnTo>
                  <a:pt x="14499" y="74576"/>
                </a:lnTo>
                <a:lnTo>
                  <a:pt x="20663" y="76597"/>
                </a:lnTo>
                <a:lnTo>
                  <a:pt x="27312" y="79216"/>
                </a:lnTo>
                <a:lnTo>
                  <a:pt x="34285" y="82231"/>
                </a:lnTo>
                <a:lnTo>
                  <a:pt x="45283" y="84242"/>
                </a:lnTo>
                <a:lnTo>
                  <a:pt x="58966" y="85582"/>
                </a:lnTo>
                <a:lnTo>
                  <a:pt x="74438" y="86476"/>
                </a:lnTo>
                <a:lnTo>
                  <a:pt x="108561" y="87468"/>
                </a:lnTo>
                <a:lnTo>
                  <a:pt x="170073" y="88105"/>
                </a:lnTo>
                <a:lnTo>
                  <a:pt x="181529" y="89428"/>
                </a:lnTo>
                <a:lnTo>
                  <a:pt x="191706" y="91580"/>
                </a:lnTo>
                <a:lnTo>
                  <a:pt x="201031" y="94284"/>
                </a:lnTo>
                <a:lnTo>
                  <a:pt x="211057" y="96086"/>
                </a:lnTo>
                <a:lnTo>
                  <a:pt x="221552" y="97288"/>
                </a:lnTo>
                <a:lnTo>
                  <a:pt x="232358" y="98090"/>
                </a:lnTo>
                <a:lnTo>
                  <a:pt x="242102" y="98624"/>
                </a:lnTo>
                <a:lnTo>
                  <a:pt x="259703" y="99218"/>
                </a:lnTo>
                <a:lnTo>
                  <a:pt x="277823" y="99552"/>
                </a:lnTo>
                <a:lnTo>
                  <a:pt x="322550" y="996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1"/>
          <p:cNvSpPr/>
          <p:nvPr/>
        </p:nvSpPr>
        <p:spPr>
          <a:xfrm>
            <a:off x="3170954" y="6149339"/>
            <a:ext cx="40877" cy="388621"/>
          </a:xfrm>
          <a:custGeom>
            <a:avLst/>
            <a:gdLst/>
            <a:ahLst/>
            <a:cxnLst/>
            <a:rect l="0" t="0" r="0" b="0"/>
            <a:pathLst>
              <a:path w="40877" h="388621">
                <a:moveTo>
                  <a:pt x="6585" y="0"/>
                </a:moveTo>
                <a:lnTo>
                  <a:pt x="6585" y="141189"/>
                </a:lnTo>
                <a:lnTo>
                  <a:pt x="5316" y="157627"/>
                </a:lnTo>
                <a:lnTo>
                  <a:pt x="3199" y="174934"/>
                </a:lnTo>
                <a:lnTo>
                  <a:pt x="518" y="192823"/>
                </a:lnTo>
                <a:lnTo>
                  <a:pt x="0" y="208559"/>
                </a:lnTo>
                <a:lnTo>
                  <a:pt x="925" y="222860"/>
                </a:lnTo>
                <a:lnTo>
                  <a:pt x="2812" y="236203"/>
                </a:lnTo>
                <a:lnTo>
                  <a:pt x="4070" y="247639"/>
                </a:lnTo>
                <a:lnTo>
                  <a:pt x="4908" y="257802"/>
                </a:lnTo>
                <a:lnTo>
                  <a:pt x="5468" y="267119"/>
                </a:lnTo>
                <a:lnTo>
                  <a:pt x="6089" y="284243"/>
                </a:lnTo>
                <a:lnTo>
                  <a:pt x="6254" y="292365"/>
                </a:lnTo>
                <a:lnTo>
                  <a:pt x="7635" y="299051"/>
                </a:lnTo>
                <a:lnTo>
                  <a:pt x="9825" y="304777"/>
                </a:lnTo>
                <a:lnTo>
                  <a:pt x="12555" y="309865"/>
                </a:lnTo>
                <a:lnTo>
                  <a:pt x="14375" y="315796"/>
                </a:lnTo>
                <a:lnTo>
                  <a:pt x="15589" y="322291"/>
                </a:lnTo>
                <a:lnTo>
                  <a:pt x="16398" y="329161"/>
                </a:lnTo>
                <a:lnTo>
                  <a:pt x="18207" y="336281"/>
                </a:lnTo>
                <a:lnTo>
                  <a:pt x="20683" y="343567"/>
                </a:lnTo>
                <a:lnTo>
                  <a:pt x="23604" y="350965"/>
                </a:lnTo>
                <a:lnTo>
                  <a:pt x="26821" y="358437"/>
                </a:lnTo>
                <a:lnTo>
                  <a:pt x="40876" y="388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2"/>
          <p:cNvSpPr/>
          <p:nvPr/>
        </p:nvSpPr>
        <p:spPr>
          <a:xfrm>
            <a:off x="3316015" y="6183629"/>
            <a:ext cx="249320" cy="331246"/>
          </a:xfrm>
          <a:custGeom>
            <a:avLst/>
            <a:gdLst/>
            <a:ahLst/>
            <a:cxnLst/>
            <a:rect l="0" t="0" r="0" b="0"/>
            <a:pathLst>
              <a:path w="249320" h="331246">
                <a:moveTo>
                  <a:pt x="78694" y="22860"/>
                </a:moveTo>
                <a:lnTo>
                  <a:pt x="78694" y="38769"/>
                </a:lnTo>
                <a:lnTo>
                  <a:pt x="77425" y="42356"/>
                </a:lnTo>
                <a:lnTo>
                  <a:pt x="72627" y="49728"/>
                </a:lnTo>
                <a:lnTo>
                  <a:pt x="56718" y="73155"/>
                </a:lnTo>
                <a:lnTo>
                  <a:pt x="50074" y="84330"/>
                </a:lnTo>
                <a:lnTo>
                  <a:pt x="43104" y="96860"/>
                </a:lnTo>
                <a:lnTo>
                  <a:pt x="35917" y="110294"/>
                </a:lnTo>
                <a:lnTo>
                  <a:pt x="28587" y="125599"/>
                </a:lnTo>
                <a:lnTo>
                  <a:pt x="21159" y="142153"/>
                </a:lnTo>
                <a:lnTo>
                  <a:pt x="13668" y="159539"/>
                </a:lnTo>
                <a:lnTo>
                  <a:pt x="8673" y="176209"/>
                </a:lnTo>
                <a:lnTo>
                  <a:pt x="5344" y="192403"/>
                </a:lnTo>
                <a:lnTo>
                  <a:pt x="3124" y="208279"/>
                </a:lnTo>
                <a:lnTo>
                  <a:pt x="1644" y="221403"/>
                </a:lnTo>
                <a:lnTo>
                  <a:pt x="658" y="232692"/>
                </a:lnTo>
                <a:lnTo>
                  <a:pt x="0" y="242758"/>
                </a:lnTo>
                <a:lnTo>
                  <a:pt x="832" y="250739"/>
                </a:lnTo>
                <a:lnTo>
                  <a:pt x="2656" y="257330"/>
                </a:lnTo>
                <a:lnTo>
                  <a:pt x="5142" y="262993"/>
                </a:lnTo>
                <a:lnTo>
                  <a:pt x="10609" y="270579"/>
                </a:lnTo>
                <a:lnTo>
                  <a:pt x="18065" y="279446"/>
                </a:lnTo>
                <a:lnTo>
                  <a:pt x="26844" y="289167"/>
                </a:lnTo>
                <a:lnTo>
                  <a:pt x="35238" y="296919"/>
                </a:lnTo>
                <a:lnTo>
                  <a:pt x="43373" y="303356"/>
                </a:lnTo>
                <a:lnTo>
                  <a:pt x="51337" y="308917"/>
                </a:lnTo>
                <a:lnTo>
                  <a:pt x="59186" y="313895"/>
                </a:lnTo>
                <a:lnTo>
                  <a:pt x="66959" y="318484"/>
                </a:lnTo>
                <a:lnTo>
                  <a:pt x="74681" y="322813"/>
                </a:lnTo>
                <a:lnTo>
                  <a:pt x="82369" y="325699"/>
                </a:lnTo>
                <a:lnTo>
                  <a:pt x="90034" y="327623"/>
                </a:lnTo>
                <a:lnTo>
                  <a:pt x="97684" y="328905"/>
                </a:lnTo>
                <a:lnTo>
                  <a:pt x="105324" y="329761"/>
                </a:lnTo>
                <a:lnTo>
                  <a:pt x="112958" y="330330"/>
                </a:lnTo>
                <a:lnTo>
                  <a:pt x="120587" y="330711"/>
                </a:lnTo>
                <a:lnTo>
                  <a:pt x="135837" y="331133"/>
                </a:lnTo>
                <a:lnTo>
                  <a:pt x="143459" y="331245"/>
                </a:lnTo>
                <a:lnTo>
                  <a:pt x="151081" y="330050"/>
                </a:lnTo>
                <a:lnTo>
                  <a:pt x="158702" y="327984"/>
                </a:lnTo>
                <a:lnTo>
                  <a:pt x="166323" y="325336"/>
                </a:lnTo>
                <a:lnTo>
                  <a:pt x="173944" y="322301"/>
                </a:lnTo>
                <a:lnTo>
                  <a:pt x="181564" y="319007"/>
                </a:lnTo>
                <a:lnTo>
                  <a:pt x="189184" y="315541"/>
                </a:lnTo>
                <a:lnTo>
                  <a:pt x="195534" y="310692"/>
                </a:lnTo>
                <a:lnTo>
                  <a:pt x="201038" y="304918"/>
                </a:lnTo>
                <a:lnTo>
                  <a:pt x="205977" y="298529"/>
                </a:lnTo>
                <a:lnTo>
                  <a:pt x="211809" y="291729"/>
                </a:lnTo>
                <a:lnTo>
                  <a:pt x="218238" y="284656"/>
                </a:lnTo>
                <a:lnTo>
                  <a:pt x="225063" y="277401"/>
                </a:lnTo>
                <a:lnTo>
                  <a:pt x="230884" y="267484"/>
                </a:lnTo>
                <a:lnTo>
                  <a:pt x="236034" y="255793"/>
                </a:lnTo>
                <a:lnTo>
                  <a:pt x="240738" y="242919"/>
                </a:lnTo>
                <a:lnTo>
                  <a:pt x="243873" y="230526"/>
                </a:lnTo>
                <a:lnTo>
                  <a:pt x="245964" y="218454"/>
                </a:lnTo>
                <a:lnTo>
                  <a:pt x="247357" y="206596"/>
                </a:lnTo>
                <a:lnTo>
                  <a:pt x="248286" y="196151"/>
                </a:lnTo>
                <a:lnTo>
                  <a:pt x="248906" y="186648"/>
                </a:lnTo>
                <a:lnTo>
                  <a:pt x="249319" y="177772"/>
                </a:lnTo>
                <a:lnTo>
                  <a:pt x="248324" y="168044"/>
                </a:lnTo>
                <a:lnTo>
                  <a:pt x="246391" y="157750"/>
                </a:lnTo>
                <a:lnTo>
                  <a:pt x="243832" y="147077"/>
                </a:lnTo>
                <a:lnTo>
                  <a:pt x="240856" y="137421"/>
                </a:lnTo>
                <a:lnTo>
                  <a:pt x="237602" y="128444"/>
                </a:lnTo>
                <a:lnTo>
                  <a:pt x="234163" y="119920"/>
                </a:lnTo>
                <a:lnTo>
                  <a:pt x="229330" y="110426"/>
                </a:lnTo>
                <a:lnTo>
                  <a:pt x="223568" y="100288"/>
                </a:lnTo>
                <a:lnTo>
                  <a:pt x="217187" y="89719"/>
                </a:lnTo>
                <a:lnTo>
                  <a:pt x="209123" y="78863"/>
                </a:lnTo>
                <a:lnTo>
                  <a:pt x="199937" y="67815"/>
                </a:lnTo>
                <a:lnTo>
                  <a:pt x="190003" y="56640"/>
                </a:lnTo>
                <a:lnTo>
                  <a:pt x="180840" y="47920"/>
                </a:lnTo>
                <a:lnTo>
                  <a:pt x="172191" y="40837"/>
                </a:lnTo>
                <a:lnTo>
                  <a:pt x="163886" y="34845"/>
                </a:lnTo>
                <a:lnTo>
                  <a:pt x="155809" y="28310"/>
                </a:lnTo>
                <a:lnTo>
                  <a:pt x="147884" y="21413"/>
                </a:lnTo>
                <a:lnTo>
                  <a:pt x="140061" y="14276"/>
                </a:lnTo>
                <a:lnTo>
                  <a:pt x="133575" y="9517"/>
                </a:lnTo>
                <a:lnTo>
                  <a:pt x="127982" y="6345"/>
                </a:lnTo>
                <a:lnTo>
                  <a:pt x="1015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3"/>
          <p:cNvSpPr/>
          <p:nvPr/>
        </p:nvSpPr>
        <p:spPr>
          <a:xfrm>
            <a:off x="3680459" y="6355079"/>
            <a:ext cx="274321" cy="22861"/>
          </a:xfrm>
          <a:custGeom>
            <a:avLst/>
            <a:gdLst/>
            <a:ahLst/>
            <a:cxnLst/>
            <a:rect l="0" t="0" r="0" b="0"/>
            <a:pathLst>
              <a:path w="274321" h="22861">
                <a:moveTo>
                  <a:pt x="0" y="22860"/>
                </a:moveTo>
                <a:lnTo>
                  <a:pt x="18204" y="16793"/>
                </a:lnTo>
                <a:lnTo>
                  <a:pt x="24836" y="15005"/>
                </a:lnTo>
                <a:lnTo>
                  <a:pt x="30528" y="13814"/>
                </a:lnTo>
                <a:lnTo>
                  <a:pt x="35592" y="13019"/>
                </a:lnTo>
                <a:lnTo>
                  <a:pt x="42778" y="11220"/>
                </a:lnTo>
                <a:lnTo>
                  <a:pt x="51379" y="8750"/>
                </a:lnTo>
                <a:lnTo>
                  <a:pt x="60923" y="5833"/>
                </a:lnTo>
                <a:lnTo>
                  <a:pt x="72366" y="3889"/>
                </a:lnTo>
                <a:lnTo>
                  <a:pt x="85074" y="2593"/>
                </a:lnTo>
                <a:lnTo>
                  <a:pt x="98626" y="1729"/>
                </a:lnTo>
                <a:lnTo>
                  <a:pt x="137391" y="769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4"/>
          <p:cNvSpPr/>
          <p:nvPr/>
        </p:nvSpPr>
        <p:spPr>
          <a:xfrm>
            <a:off x="3680459" y="6469379"/>
            <a:ext cx="274321" cy="1"/>
          </a:xfrm>
          <a:custGeom>
            <a:avLst/>
            <a:gdLst/>
            <a:ahLst/>
            <a:cxnLst/>
            <a:rect l="0" t="0" r="0" b="0"/>
            <a:pathLst>
              <a:path w="274321" h="1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5"/>
          <p:cNvSpPr/>
          <p:nvPr/>
        </p:nvSpPr>
        <p:spPr>
          <a:xfrm>
            <a:off x="4014902" y="6219730"/>
            <a:ext cx="259919" cy="363950"/>
          </a:xfrm>
          <a:custGeom>
            <a:avLst/>
            <a:gdLst/>
            <a:ahLst/>
            <a:cxnLst/>
            <a:rect l="0" t="0" r="0" b="0"/>
            <a:pathLst>
              <a:path w="259919" h="363950">
                <a:moveTo>
                  <a:pt x="8457" y="43909"/>
                </a:moveTo>
                <a:lnTo>
                  <a:pt x="34208" y="18159"/>
                </a:lnTo>
                <a:lnTo>
                  <a:pt x="38324" y="15313"/>
                </a:lnTo>
                <a:lnTo>
                  <a:pt x="46285" y="12150"/>
                </a:lnTo>
                <a:lnTo>
                  <a:pt x="54056" y="7358"/>
                </a:lnTo>
                <a:lnTo>
                  <a:pt x="57907" y="4301"/>
                </a:lnTo>
                <a:lnTo>
                  <a:pt x="65572" y="906"/>
                </a:lnTo>
                <a:lnTo>
                  <a:pt x="69394" y="0"/>
                </a:lnTo>
                <a:lnTo>
                  <a:pt x="73212" y="667"/>
                </a:lnTo>
                <a:lnTo>
                  <a:pt x="87193" y="7672"/>
                </a:lnTo>
                <a:lnTo>
                  <a:pt x="95238" y="10861"/>
                </a:lnTo>
                <a:lnTo>
                  <a:pt x="104411" y="14257"/>
                </a:lnTo>
                <a:lnTo>
                  <a:pt x="111796" y="16522"/>
                </a:lnTo>
                <a:lnTo>
                  <a:pt x="117990" y="18031"/>
                </a:lnTo>
                <a:lnTo>
                  <a:pt x="123389" y="19037"/>
                </a:lnTo>
                <a:lnTo>
                  <a:pt x="132069" y="22248"/>
                </a:lnTo>
                <a:lnTo>
                  <a:pt x="142935" y="26928"/>
                </a:lnTo>
                <a:lnTo>
                  <a:pt x="155259" y="32589"/>
                </a:lnTo>
                <a:lnTo>
                  <a:pt x="164745" y="38903"/>
                </a:lnTo>
                <a:lnTo>
                  <a:pt x="172339" y="45651"/>
                </a:lnTo>
                <a:lnTo>
                  <a:pt x="178672" y="52691"/>
                </a:lnTo>
                <a:lnTo>
                  <a:pt x="184164" y="57383"/>
                </a:lnTo>
                <a:lnTo>
                  <a:pt x="189095" y="60512"/>
                </a:lnTo>
                <a:lnTo>
                  <a:pt x="193653" y="62598"/>
                </a:lnTo>
                <a:lnTo>
                  <a:pt x="196691" y="65258"/>
                </a:lnTo>
                <a:lnTo>
                  <a:pt x="198716" y="68302"/>
                </a:lnTo>
                <a:lnTo>
                  <a:pt x="200067" y="71601"/>
                </a:lnTo>
                <a:lnTo>
                  <a:pt x="200967" y="77611"/>
                </a:lnTo>
                <a:lnTo>
                  <a:pt x="201567" y="85427"/>
                </a:lnTo>
                <a:lnTo>
                  <a:pt x="201967" y="94448"/>
                </a:lnTo>
                <a:lnTo>
                  <a:pt x="202412" y="114631"/>
                </a:lnTo>
                <a:lnTo>
                  <a:pt x="202530" y="125347"/>
                </a:lnTo>
                <a:lnTo>
                  <a:pt x="201339" y="133761"/>
                </a:lnTo>
                <a:lnTo>
                  <a:pt x="199276" y="140641"/>
                </a:lnTo>
                <a:lnTo>
                  <a:pt x="194865" y="151671"/>
                </a:lnTo>
                <a:lnTo>
                  <a:pt x="192905" y="160807"/>
                </a:lnTo>
                <a:lnTo>
                  <a:pt x="188648" y="169101"/>
                </a:lnTo>
                <a:lnTo>
                  <a:pt x="182522" y="177020"/>
                </a:lnTo>
                <a:lnTo>
                  <a:pt x="175566" y="184773"/>
                </a:lnTo>
                <a:lnTo>
                  <a:pt x="158442" y="202346"/>
                </a:lnTo>
                <a:lnTo>
                  <a:pt x="151628" y="207953"/>
                </a:lnTo>
                <a:lnTo>
                  <a:pt x="144544" y="212962"/>
                </a:lnTo>
                <a:lnTo>
                  <a:pt x="137282" y="217571"/>
                </a:lnTo>
                <a:lnTo>
                  <a:pt x="129901" y="223184"/>
                </a:lnTo>
                <a:lnTo>
                  <a:pt x="122440" y="229465"/>
                </a:lnTo>
                <a:lnTo>
                  <a:pt x="108646" y="241949"/>
                </a:lnTo>
                <a:lnTo>
                  <a:pt x="98282" y="251730"/>
                </a:lnTo>
                <a:lnTo>
                  <a:pt x="87391" y="258657"/>
                </a:lnTo>
                <a:lnTo>
                  <a:pt x="72510" y="267084"/>
                </a:lnTo>
                <a:lnTo>
                  <a:pt x="54969" y="276513"/>
                </a:lnTo>
                <a:lnTo>
                  <a:pt x="42005" y="284069"/>
                </a:lnTo>
                <a:lnTo>
                  <a:pt x="32093" y="290376"/>
                </a:lnTo>
                <a:lnTo>
                  <a:pt x="24214" y="295850"/>
                </a:lnTo>
                <a:lnTo>
                  <a:pt x="17692" y="299500"/>
                </a:lnTo>
                <a:lnTo>
                  <a:pt x="12074" y="301933"/>
                </a:lnTo>
                <a:lnTo>
                  <a:pt x="7059" y="303555"/>
                </a:lnTo>
                <a:lnTo>
                  <a:pt x="3715" y="305906"/>
                </a:lnTo>
                <a:lnTo>
                  <a:pt x="1486" y="308745"/>
                </a:lnTo>
                <a:lnTo>
                  <a:pt x="0" y="311906"/>
                </a:lnTo>
                <a:lnTo>
                  <a:pt x="279" y="314013"/>
                </a:lnTo>
                <a:lnTo>
                  <a:pt x="1735" y="315419"/>
                </a:lnTo>
                <a:lnTo>
                  <a:pt x="8010" y="318250"/>
                </a:lnTo>
                <a:lnTo>
                  <a:pt x="19265" y="323742"/>
                </a:lnTo>
                <a:lnTo>
                  <a:pt x="24552" y="325715"/>
                </a:lnTo>
                <a:lnTo>
                  <a:pt x="29348" y="327030"/>
                </a:lnTo>
                <a:lnTo>
                  <a:pt x="70440" y="335207"/>
                </a:lnTo>
                <a:lnTo>
                  <a:pt x="82799" y="338438"/>
                </a:lnTo>
                <a:lnTo>
                  <a:pt x="93579" y="341862"/>
                </a:lnTo>
                <a:lnTo>
                  <a:pt x="103305" y="345415"/>
                </a:lnTo>
                <a:lnTo>
                  <a:pt x="112329" y="347783"/>
                </a:lnTo>
                <a:lnTo>
                  <a:pt x="120885" y="349362"/>
                </a:lnTo>
                <a:lnTo>
                  <a:pt x="129129" y="350414"/>
                </a:lnTo>
                <a:lnTo>
                  <a:pt x="140976" y="352386"/>
                </a:lnTo>
                <a:lnTo>
                  <a:pt x="155223" y="354971"/>
                </a:lnTo>
                <a:lnTo>
                  <a:pt x="259918" y="3639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6"/>
          <p:cNvSpPr/>
          <p:nvPr/>
        </p:nvSpPr>
        <p:spPr>
          <a:xfrm>
            <a:off x="4343400" y="6332219"/>
            <a:ext cx="284645" cy="455395"/>
          </a:xfrm>
          <a:custGeom>
            <a:avLst/>
            <a:gdLst/>
            <a:ahLst/>
            <a:cxnLst/>
            <a:rect l="0" t="0" r="0" b="0"/>
            <a:pathLst>
              <a:path w="284645" h="455395">
                <a:moveTo>
                  <a:pt x="11429" y="0"/>
                </a:moveTo>
                <a:lnTo>
                  <a:pt x="11429" y="53737"/>
                </a:lnTo>
                <a:lnTo>
                  <a:pt x="12700" y="67574"/>
                </a:lnTo>
                <a:lnTo>
                  <a:pt x="17498" y="106657"/>
                </a:lnTo>
                <a:lnTo>
                  <a:pt x="20555" y="123175"/>
                </a:lnTo>
                <a:lnTo>
                  <a:pt x="23863" y="136726"/>
                </a:lnTo>
                <a:lnTo>
                  <a:pt x="27339" y="148302"/>
                </a:lnTo>
                <a:lnTo>
                  <a:pt x="30926" y="157288"/>
                </a:lnTo>
                <a:lnTo>
                  <a:pt x="38298" y="170660"/>
                </a:lnTo>
                <a:lnTo>
                  <a:pt x="45808" y="180836"/>
                </a:lnTo>
                <a:lnTo>
                  <a:pt x="49588" y="185327"/>
                </a:lnTo>
                <a:lnTo>
                  <a:pt x="53379" y="188321"/>
                </a:lnTo>
                <a:lnTo>
                  <a:pt x="57176" y="190318"/>
                </a:lnTo>
                <a:lnTo>
                  <a:pt x="60977" y="191649"/>
                </a:lnTo>
                <a:lnTo>
                  <a:pt x="67321" y="192536"/>
                </a:lnTo>
                <a:lnTo>
                  <a:pt x="75360" y="193128"/>
                </a:lnTo>
                <a:lnTo>
                  <a:pt x="91913" y="193785"/>
                </a:lnTo>
                <a:lnTo>
                  <a:pt x="103504" y="194077"/>
                </a:lnTo>
                <a:lnTo>
                  <a:pt x="108372" y="192885"/>
                </a:lnTo>
                <a:lnTo>
                  <a:pt x="117169" y="188173"/>
                </a:lnTo>
                <a:lnTo>
                  <a:pt x="122562" y="185139"/>
                </a:lnTo>
                <a:lnTo>
                  <a:pt x="135328" y="178381"/>
                </a:lnTo>
                <a:lnTo>
                  <a:pt x="141019" y="174800"/>
                </a:lnTo>
                <a:lnTo>
                  <a:pt x="146082" y="171144"/>
                </a:lnTo>
                <a:lnTo>
                  <a:pt x="150728" y="167436"/>
                </a:lnTo>
                <a:lnTo>
                  <a:pt x="157635" y="159884"/>
                </a:lnTo>
                <a:lnTo>
                  <a:pt x="166050" y="149769"/>
                </a:lnTo>
                <a:lnTo>
                  <a:pt x="175470" y="137946"/>
                </a:lnTo>
                <a:lnTo>
                  <a:pt x="185560" y="123715"/>
                </a:lnTo>
                <a:lnTo>
                  <a:pt x="196096" y="107877"/>
                </a:lnTo>
                <a:lnTo>
                  <a:pt x="206931" y="90968"/>
                </a:lnTo>
                <a:lnTo>
                  <a:pt x="214153" y="77156"/>
                </a:lnTo>
                <a:lnTo>
                  <a:pt x="218969" y="65407"/>
                </a:lnTo>
                <a:lnTo>
                  <a:pt x="222179" y="55035"/>
                </a:lnTo>
                <a:lnTo>
                  <a:pt x="223049" y="49390"/>
                </a:lnTo>
                <a:lnTo>
                  <a:pt x="222360" y="46897"/>
                </a:lnTo>
                <a:lnTo>
                  <a:pt x="220629" y="46504"/>
                </a:lnTo>
                <a:lnTo>
                  <a:pt x="220746" y="47513"/>
                </a:lnTo>
                <a:lnTo>
                  <a:pt x="224262" y="52021"/>
                </a:lnTo>
                <a:lnTo>
                  <a:pt x="225708" y="55000"/>
                </a:lnTo>
                <a:lnTo>
                  <a:pt x="227314" y="61698"/>
                </a:lnTo>
                <a:lnTo>
                  <a:pt x="228029" y="72295"/>
                </a:lnTo>
                <a:lnTo>
                  <a:pt x="228219" y="78676"/>
                </a:lnTo>
                <a:lnTo>
                  <a:pt x="230886" y="88011"/>
                </a:lnTo>
                <a:lnTo>
                  <a:pt x="235204" y="99315"/>
                </a:lnTo>
                <a:lnTo>
                  <a:pt x="240622" y="111930"/>
                </a:lnTo>
                <a:lnTo>
                  <a:pt x="244235" y="122880"/>
                </a:lnTo>
                <a:lnTo>
                  <a:pt x="246643" y="132720"/>
                </a:lnTo>
                <a:lnTo>
                  <a:pt x="248249" y="141821"/>
                </a:lnTo>
                <a:lnTo>
                  <a:pt x="250589" y="151697"/>
                </a:lnTo>
                <a:lnTo>
                  <a:pt x="253419" y="162091"/>
                </a:lnTo>
                <a:lnTo>
                  <a:pt x="256576" y="172831"/>
                </a:lnTo>
                <a:lnTo>
                  <a:pt x="266857" y="215244"/>
                </a:lnTo>
                <a:lnTo>
                  <a:pt x="273155" y="242557"/>
                </a:lnTo>
                <a:lnTo>
                  <a:pt x="277353" y="267114"/>
                </a:lnTo>
                <a:lnTo>
                  <a:pt x="280152" y="289836"/>
                </a:lnTo>
                <a:lnTo>
                  <a:pt x="283262" y="328206"/>
                </a:lnTo>
                <a:lnTo>
                  <a:pt x="284644" y="353726"/>
                </a:lnTo>
                <a:lnTo>
                  <a:pt x="283742" y="364087"/>
                </a:lnTo>
                <a:lnTo>
                  <a:pt x="281871" y="373536"/>
                </a:lnTo>
                <a:lnTo>
                  <a:pt x="279354" y="382374"/>
                </a:lnTo>
                <a:lnTo>
                  <a:pt x="276406" y="390806"/>
                </a:lnTo>
                <a:lnTo>
                  <a:pt x="273170" y="398967"/>
                </a:lnTo>
                <a:lnTo>
                  <a:pt x="269744" y="406948"/>
                </a:lnTo>
                <a:lnTo>
                  <a:pt x="262549" y="419203"/>
                </a:lnTo>
                <a:lnTo>
                  <a:pt x="255118" y="428883"/>
                </a:lnTo>
                <a:lnTo>
                  <a:pt x="247582" y="437418"/>
                </a:lnTo>
                <a:lnTo>
                  <a:pt x="242525" y="440203"/>
                </a:lnTo>
                <a:lnTo>
                  <a:pt x="236613" y="442058"/>
                </a:lnTo>
                <a:lnTo>
                  <a:pt x="230132" y="443296"/>
                </a:lnTo>
                <a:lnTo>
                  <a:pt x="224541" y="445391"/>
                </a:lnTo>
                <a:lnTo>
                  <a:pt x="219544" y="448057"/>
                </a:lnTo>
                <a:lnTo>
                  <a:pt x="214943" y="451105"/>
                </a:lnTo>
                <a:lnTo>
                  <a:pt x="209335" y="453137"/>
                </a:lnTo>
                <a:lnTo>
                  <a:pt x="203056" y="454491"/>
                </a:lnTo>
                <a:lnTo>
                  <a:pt x="196331" y="455394"/>
                </a:lnTo>
                <a:lnTo>
                  <a:pt x="189307" y="454727"/>
                </a:lnTo>
                <a:lnTo>
                  <a:pt x="182085" y="453011"/>
                </a:lnTo>
                <a:lnTo>
                  <a:pt x="174730" y="450597"/>
                </a:lnTo>
                <a:lnTo>
                  <a:pt x="167286" y="448988"/>
                </a:lnTo>
                <a:lnTo>
                  <a:pt x="159784" y="447915"/>
                </a:lnTo>
                <a:lnTo>
                  <a:pt x="152242" y="447201"/>
                </a:lnTo>
                <a:lnTo>
                  <a:pt x="135785" y="444184"/>
                </a:lnTo>
                <a:lnTo>
                  <a:pt x="87019" y="434059"/>
                </a:lnTo>
                <a:lnTo>
                  <a:pt x="68172" y="429072"/>
                </a:lnTo>
                <a:lnTo>
                  <a:pt x="54338" y="424479"/>
                </a:lnTo>
                <a:lnTo>
                  <a:pt x="43845" y="420146"/>
                </a:lnTo>
                <a:lnTo>
                  <a:pt x="35580" y="417258"/>
                </a:lnTo>
                <a:lnTo>
                  <a:pt x="28800" y="415332"/>
                </a:lnTo>
                <a:lnTo>
                  <a:pt x="23010" y="414049"/>
                </a:lnTo>
                <a:lnTo>
                  <a:pt x="17880" y="413192"/>
                </a:lnTo>
                <a:lnTo>
                  <a:pt x="13190" y="412622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7"/>
          <p:cNvSpPr/>
          <p:nvPr/>
        </p:nvSpPr>
        <p:spPr>
          <a:xfrm>
            <a:off x="1188720" y="6286500"/>
            <a:ext cx="405263" cy="500599"/>
          </a:xfrm>
          <a:custGeom>
            <a:avLst/>
            <a:gdLst/>
            <a:ahLst/>
            <a:cxnLst/>
            <a:rect l="0" t="0" r="0" b="0"/>
            <a:pathLst>
              <a:path w="405263" h="500599">
                <a:moveTo>
                  <a:pt x="137160" y="0"/>
                </a:moveTo>
                <a:lnTo>
                  <a:pt x="143227" y="0"/>
                </a:lnTo>
                <a:lnTo>
                  <a:pt x="145015" y="1270"/>
                </a:lnTo>
                <a:lnTo>
                  <a:pt x="146206" y="3387"/>
                </a:lnTo>
                <a:lnTo>
                  <a:pt x="147001" y="6067"/>
                </a:lnTo>
                <a:lnTo>
                  <a:pt x="147883" y="15819"/>
                </a:lnTo>
                <a:lnTo>
                  <a:pt x="148276" y="31160"/>
                </a:lnTo>
                <a:lnTo>
                  <a:pt x="148450" y="54912"/>
                </a:lnTo>
                <a:lnTo>
                  <a:pt x="151037" y="72168"/>
                </a:lnTo>
                <a:lnTo>
                  <a:pt x="155301" y="92562"/>
                </a:lnTo>
                <a:lnTo>
                  <a:pt x="160684" y="115048"/>
                </a:lnTo>
                <a:lnTo>
                  <a:pt x="166812" y="132578"/>
                </a:lnTo>
                <a:lnTo>
                  <a:pt x="173438" y="146806"/>
                </a:lnTo>
                <a:lnTo>
                  <a:pt x="180395" y="158830"/>
                </a:lnTo>
                <a:lnTo>
                  <a:pt x="188843" y="169386"/>
                </a:lnTo>
                <a:lnTo>
                  <a:pt x="198285" y="178964"/>
                </a:lnTo>
                <a:lnTo>
                  <a:pt x="208390" y="187889"/>
                </a:lnTo>
                <a:lnTo>
                  <a:pt x="217667" y="193839"/>
                </a:lnTo>
                <a:lnTo>
                  <a:pt x="226391" y="197806"/>
                </a:lnTo>
                <a:lnTo>
                  <a:pt x="234747" y="200450"/>
                </a:lnTo>
                <a:lnTo>
                  <a:pt x="244128" y="200944"/>
                </a:lnTo>
                <a:lnTo>
                  <a:pt x="254192" y="200002"/>
                </a:lnTo>
                <a:lnTo>
                  <a:pt x="264711" y="198104"/>
                </a:lnTo>
                <a:lnTo>
                  <a:pt x="272994" y="195569"/>
                </a:lnTo>
                <a:lnTo>
                  <a:pt x="285584" y="189366"/>
                </a:lnTo>
                <a:lnTo>
                  <a:pt x="295412" y="182376"/>
                </a:lnTo>
                <a:lnTo>
                  <a:pt x="304014" y="175036"/>
                </a:lnTo>
                <a:lnTo>
                  <a:pt x="312071" y="167540"/>
                </a:lnTo>
                <a:lnTo>
                  <a:pt x="319885" y="156588"/>
                </a:lnTo>
                <a:lnTo>
                  <a:pt x="328861" y="141984"/>
                </a:lnTo>
                <a:lnTo>
                  <a:pt x="341317" y="122794"/>
                </a:lnTo>
                <a:lnTo>
                  <a:pt x="346924" y="109802"/>
                </a:lnTo>
                <a:lnTo>
                  <a:pt x="351933" y="94791"/>
                </a:lnTo>
                <a:lnTo>
                  <a:pt x="356542" y="78434"/>
                </a:lnTo>
                <a:lnTo>
                  <a:pt x="360884" y="64989"/>
                </a:lnTo>
                <a:lnTo>
                  <a:pt x="365049" y="53486"/>
                </a:lnTo>
                <a:lnTo>
                  <a:pt x="369096" y="43277"/>
                </a:lnTo>
                <a:lnTo>
                  <a:pt x="373593" y="28547"/>
                </a:lnTo>
                <a:lnTo>
                  <a:pt x="376124" y="13115"/>
                </a:lnTo>
                <a:lnTo>
                  <a:pt x="376716" y="7098"/>
                </a:lnTo>
                <a:lnTo>
                  <a:pt x="376874" y="7272"/>
                </a:lnTo>
                <a:lnTo>
                  <a:pt x="377127" y="16676"/>
                </a:lnTo>
                <a:lnTo>
                  <a:pt x="377188" y="126340"/>
                </a:lnTo>
                <a:lnTo>
                  <a:pt x="378459" y="140106"/>
                </a:lnTo>
                <a:lnTo>
                  <a:pt x="380576" y="155634"/>
                </a:lnTo>
                <a:lnTo>
                  <a:pt x="404058" y="298260"/>
                </a:lnTo>
                <a:lnTo>
                  <a:pt x="405262" y="319490"/>
                </a:lnTo>
                <a:lnTo>
                  <a:pt x="404794" y="339993"/>
                </a:lnTo>
                <a:lnTo>
                  <a:pt x="403213" y="360012"/>
                </a:lnTo>
                <a:lnTo>
                  <a:pt x="400888" y="375898"/>
                </a:lnTo>
                <a:lnTo>
                  <a:pt x="398069" y="389028"/>
                </a:lnTo>
                <a:lnTo>
                  <a:pt x="394919" y="400322"/>
                </a:lnTo>
                <a:lnTo>
                  <a:pt x="391549" y="410391"/>
                </a:lnTo>
                <a:lnTo>
                  <a:pt x="388033" y="419644"/>
                </a:lnTo>
                <a:lnTo>
                  <a:pt x="384418" y="428352"/>
                </a:lnTo>
                <a:lnTo>
                  <a:pt x="379469" y="436698"/>
                </a:lnTo>
                <a:lnTo>
                  <a:pt x="373629" y="444802"/>
                </a:lnTo>
                <a:lnTo>
                  <a:pt x="367196" y="452744"/>
                </a:lnTo>
                <a:lnTo>
                  <a:pt x="360367" y="459309"/>
                </a:lnTo>
                <a:lnTo>
                  <a:pt x="353275" y="464956"/>
                </a:lnTo>
                <a:lnTo>
                  <a:pt x="346006" y="469990"/>
                </a:lnTo>
                <a:lnTo>
                  <a:pt x="338621" y="474617"/>
                </a:lnTo>
                <a:lnTo>
                  <a:pt x="331157" y="478971"/>
                </a:lnTo>
                <a:lnTo>
                  <a:pt x="323641" y="483144"/>
                </a:lnTo>
                <a:lnTo>
                  <a:pt x="308517" y="491167"/>
                </a:lnTo>
                <a:lnTo>
                  <a:pt x="300928" y="495084"/>
                </a:lnTo>
                <a:lnTo>
                  <a:pt x="292058" y="497696"/>
                </a:lnTo>
                <a:lnTo>
                  <a:pt x="282336" y="499437"/>
                </a:lnTo>
                <a:lnTo>
                  <a:pt x="272044" y="500598"/>
                </a:lnTo>
                <a:lnTo>
                  <a:pt x="261372" y="500102"/>
                </a:lnTo>
                <a:lnTo>
                  <a:pt x="250448" y="498501"/>
                </a:lnTo>
                <a:lnTo>
                  <a:pt x="239355" y="496164"/>
                </a:lnTo>
                <a:lnTo>
                  <a:pt x="228150" y="494606"/>
                </a:lnTo>
                <a:lnTo>
                  <a:pt x="216870" y="493567"/>
                </a:lnTo>
                <a:lnTo>
                  <a:pt x="205540" y="492874"/>
                </a:lnTo>
                <a:lnTo>
                  <a:pt x="194176" y="491142"/>
                </a:lnTo>
                <a:lnTo>
                  <a:pt x="182791" y="488719"/>
                </a:lnTo>
                <a:lnTo>
                  <a:pt x="171390" y="485832"/>
                </a:lnTo>
                <a:lnTo>
                  <a:pt x="159980" y="482637"/>
                </a:lnTo>
                <a:lnTo>
                  <a:pt x="137142" y="475702"/>
                </a:lnTo>
                <a:lnTo>
                  <a:pt x="124448" y="469534"/>
                </a:lnTo>
                <a:lnTo>
                  <a:pt x="110905" y="461612"/>
                </a:lnTo>
                <a:lnTo>
                  <a:pt x="96797" y="452521"/>
                </a:lnTo>
                <a:lnTo>
                  <a:pt x="84851" y="445191"/>
                </a:lnTo>
                <a:lnTo>
                  <a:pt x="74347" y="439034"/>
                </a:lnTo>
                <a:lnTo>
                  <a:pt x="64805" y="433659"/>
                </a:lnTo>
                <a:lnTo>
                  <a:pt x="57173" y="428806"/>
                </a:lnTo>
                <a:lnTo>
                  <a:pt x="45307" y="420027"/>
                </a:lnTo>
                <a:lnTo>
                  <a:pt x="35799" y="411891"/>
                </a:lnTo>
                <a:lnTo>
                  <a:pt x="23307" y="400171"/>
                </a:lnTo>
                <a:lnTo>
                  <a:pt x="19348" y="396320"/>
                </a:lnTo>
                <a:lnTo>
                  <a:pt x="16708" y="392483"/>
                </a:lnTo>
                <a:lnTo>
                  <a:pt x="14949" y="388656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8"/>
          <p:cNvSpPr/>
          <p:nvPr/>
        </p:nvSpPr>
        <p:spPr>
          <a:xfrm>
            <a:off x="1714500" y="6286500"/>
            <a:ext cx="320041" cy="91440"/>
          </a:xfrm>
          <a:custGeom>
            <a:avLst/>
            <a:gdLst/>
            <a:ahLst/>
            <a:cxnLst/>
            <a:rect l="0" t="0" r="0" b="0"/>
            <a:pathLst>
              <a:path w="320041" h="91440">
                <a:moveTo>
                  <a:pt x="0" y="91439"/>
                </a:moveTo>
                <a:lnTo>
                  <a:pt x="25750" y="65689"/>
                </a:lnTo>
                <a:lnTo>
                  <a:pt x="29866" y="62843"/>
                </a:lnTo>
                <a:lnTo>
                  <a:pt x="33881" y="60945"/>
                </a:lnTo>
                <a:lnTo>
                  <a:pt x="37827" y="59680"/>
                </a:lnTo>
                <a:lnTo>
                  <a:pt x="41728" y="57567"/>
                </a:lnTo>
                <a:lnTo>
                  <a:pt x="45598" y="54888"/>
                </a:lnTo>
                <a:lnTo>
                  <a:pt x="49449" y="51831"/>
                </a:lnTo>
                <a:lnTo>
                  <a:pt x="53286" y="48524"/>
                </a:lnTo>
                <a:lnTo>
                  <a:pt x="57114" y="45049"/>
                </a:lnTo>
                <a:lnTo>
                  <a:pt x="60936" y="41462"/>
                </a:lnTo>
                <a:lnTo>
                  <a:pt x="66024" y="37801"/>
                </a:lnTo>
                <a:lnTo>
                  <a:pt x="71956" y="34090"/>
                </a:lnTo>
                <a:lnTo>
                  <a:pt x="78450" y="30347"/>
                </a:lnTo>
                <a:lnTo>
                  <a:pt x="84050" y="27851"/>
                </a:lnTo>
                <a:lnTo>
                  <a:pt x="93659" y="25079"/>
                </a:lnTo>
                <a:lnTo>
                  <a:pt x="124411" y="17449"/>
                </a:lnTo>
                <a:lnTo>
                  <a:pt x="135011" y="14172"/>
                </a:lnTo>
                <a:lnTo>
                  <a:pt x="144617" y="10719"/>
                </a:lnTo>
                <a:lnTo>
                  <a:pt x="153561" y="7145"/>
                </a:lnTo>
                <a:lnTo>
                  <a:pt x="162064" y="4764"/>
                </a:lnTo>
                <a:lnTo>
                  <a:pt x="170272" y="3176"/>
                </a:lnTo>
                <a:lnTo>
                  <a:pt x="178285" y="2117"/>
                </a:lnTo>
                <a:lnTo>
                  <a:pt x="189976" y="1411"/>
                </a:lnTo>
                <a:lnTo>
                  <a:pt x="204121" y="941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9"/>
          <p:cNvSpPr/>
          <p:nvPr/>
        </p:nvSpPr>
        <p:spPr>
          <a:xfrm>
            <a:off x="1714500" y="6400800"/>
            <a:ext cx="331471" cy="45720"/>
          </a:xfrm>
          <a:custGeom>
            <a:avLst/>
            <a:gdLst/>
            <a:ahLst/>
            <a:cxnLst/>
            <a:rect l="0" t="0" r="0" b="0"/>
            <a:pathLst>
              <a:path w="331471" h="45720">
                <a:moveTo>
                  <a:pt x="0" y="45719"/>
                </a:moveTo>
                <a:lnTo>
                  <a:pt x="18203" y="39652"/>
                </a:lnTo>
                <a:lnTo>
                  <a:pt x="29915" y="36594"/>
                </a:lnTo>
                <a:lnTo>
                  <a:pt x="59862" y="29810"/>
                </a:lnTo>
                <a:lnTo>
                  <a:pt x="79278" y="26223"/>
                </a:lnTo>
                <a:lnTo>
                  <a:pt x="124558" y="18851"/>
                </a:lnTo>
                <a:lnTo>
                  <a:pt x="142728" y="16378"/>
                </a:lnTo>
                <a:lnTo>
                  <a:pt x="157382" y="14728"/>
                </a:lnTo>
                <a:lnTo>
                  <a:pt x="169691" y="13628"/>
                </a:lnTo>
                <a:lnTo>
                  <a:pt x="180437" y="12895"/>
                </a:lnTo>
                <a:lnTo>
                  <a:pt x="190141" y="12407"/>
                </a:lnTo>
                <a:lnTo>
                  <a:pt x="199151" y="12081"/>
                </a:lnTo>
                <a:lnTo>
                  <a:pt x="270862" y="11486"/>
                </a:lnTo>
                <a:lnTo>
                  <a:pt x="310193" y="11434"/>
                </a:lnTo>
                <a:lnTo>
                  <a:pt x="314745" y="10162"/>
                </a:lnTo>
                <a:lnTo>
                  <a:pt x="319050" y="8045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90"/>
          <p:cNvSpPr/>
          <p:nvPr/>
        </p:nvSpPr>
        <p:spPr>
          <a:xfrm>
            <a:off x="2137410" y="6161048"/>
            <a:ext cx="331471" cy="397560"/>
          </a:xfrm>
          <a:custGeom>
            <a:avLst/>
            <a:gdLst/>
            <a:ahLst/>
            <a:cxnLst/>
            <a:rect l="0" t="0" r="0" b="0"/>
            <a:pathLst>
              <a:path w="331471" h="397560">
                <a:moveTo>
                  <a:pt x="0" y="22581"/>
                </a:moveTo>
                <a:lnTo>
                  <a:pt x="18203" y="10446"/>
                </a:lnTo>
                <a:lnTo>
                  <a:pt x="24835" y="6871"/>
                </a:lnTo>
                <a:lnTo>
                  <a:pt x="30527" y="4488"/>
                </a:lnTo>
                <a:lnTo>
                  <a:pt x="35591" y="2899"/>
                </a:lnTo>
                <a:lnTo>
                  <a:pt x="42777" y="1840"/>
                </a:lnTo>
                <a:lnTo>
                  <a:pt x="51378" y="1134"/>
                </a:lnTo>
                <a:lnTo>
                  <a:pt x="60922" y="663"/>
                </a:lnTo>
                <a:lnTo>
                  <a:pt x="116828" y="0"/>
                </a:lnTo>
                <a:lnTo>
                  <a:pt x="135035" y="1177"/>
                </a:lnTo>
                <a:lnTo>
                  <a:pt x="150984" y="3232"/>
                </a:lnTo>
                <a:lnTo>
                  <a:pt x="165425" y="5872"/>
                </a:lnTo>
                <a:lnTo>
                  <a:pt x="176324" y="7632"/>
                </a:lnTo>
                <a:lnTo>
                  <a:pt x="184859" y="8805"/>
                </a:lnTo>
                <a:lnTo>
                  <a:pt x="191819" y="9587"/>
                </a:lnTo>
                <a:lnTo>
                  <a:pt x="197729" y="12648"/>
                </a:lnTo>
                <a:lnTo>
                  <a:pt x="207683" y="22823"/>
                </a:lnTo>
                <a:lnTo>
                  <a:pt x="216340" y="32426"/>
                </a:lnTo>
                <a:lnTo>
                  <a:pt x="220426" y="36764"/>
                </a:lnTo>
                <a:lnTo>
                  <a:pt x="223151" y="40927"/>
                </a:lnTo>
                <a:lnTo>
                  <a:pt x="226178" y="48938"/>
                </a:lnTo>
                <a:lnTo>
                  <a:pt x="227882" y="60588"/>
                </a:lnTo>
                <a:lnTo>
                  <a:pt x="228281" y="71647"/>
                </a:lnTo>
                <a:lnTo>
                  <a:pt x="228387" y="78152"/>
                </a:lnTo>
                <a:lnTo>
                  <a:pt x="227188" y="85028"/>
                </a:lnTo>
                <a:lnTo>
                  <a:pt x="225118" y="92153"/>
                </a:lnTo>
                <a:lnTo>
                  <a:pt x="222469" y="99442"/>
                </a:lnTo>
                <a:lnTo>
                  <a:pt x="216893" y="110652"/>
                </a:lnTo>
                <a:lnTo>
                  <a:pt x="209365" y="124475"/>
                </a:lnTo>
                <a:lnTo>
                  <a:pt x="200537" y="140041"/>
                </a:lnTo>
                <a:lnTo>
                  <a:pt x="188301" y="155498"/>
                </a:lnTo>
                <a:lnTo>
                  <a:pt x="173794" y="170882"/>
                </a:lnTo>
                <a:lnTo>
                  <a:pt x="157772" y="186219"/>
                </a:lnTo>
                <a:lnTo>
                  <a:pt x="145821" y="198983"/>
                </a:lnTo>
                <a:lnTo>
                  <a:pt x="136584" y="210032"/>
                </a:lnTo>
                <a:lnTo>
                  <a:pt x="129156" y="219939"/>
                </a:lnTo>
                <a:lnTo>
                  <a:pt x="117854" y="232893"/>
                </a:lnTo>
                <a:lnTo>
                  <a:pt x="103969" y="247879"/>
                </a:lnTo>
                <a:lnTo>
                  <a:pt x="60330" y="293285"/>
                </a:lnTo>
                <a:lnTo>
                  <a:pt x="52213" y="305031"/>
                </a:lnTo>
                <a:lnTo>
                  <a:pt x="50049" y="309941"/>
                </a:lnTo>
                <a:lnTo>
                  <a:pt x="46066" y="314485"/>
                </a:lnTo>
                <a:lnTo>
                  <a:pt x="40870" y="318783"/>
                </a:lnTo>
                <a:lnTo>
                  <a:pt x="26417" y="328741"/>
                </a:lnTo>
                <a:lnTo>
                  <a:pt x="25231" y="330827"/>
                </a:lnTo>
                <a:lnTo>
                  <a:pt x="23914" y="336533"/>
                </a:lnTo>
                <a:lnTo>
                  <a:pt x="26102" y="338563"/>
                </a:lnTo>
                <a:lnTo>
                  <a:pt x="30102" y="339915"/>
                </a:lnTo>
                <a:lnTo>
                  <a:pt x="35308" y="340818"/>
                </a:lnTo>
                <a:lnTo>
                  <a:pt x="44479" y="345207"/>
                </a:lnTo>
                <a:lnTo>
                  <a:pt x="48702" y="348155"/>
                </a:lnTo>
                <a:lnTo>
                  <a:pt x="56782" y="351431"/>
                </a:lnTo>
                <a:lnTo>
                  <a:pt x="60714" y="352304"/>
                </a:lnTo>
                <a:lnTo>
                  <a:pt x="96588" y="359602"/>
                </a:lnTo>
                <a:lnTo>
                  <a:pt x="108842" y="361561"/>
                </a:lnTo>
                <a:lnTo>
                  <a:pt x="119551" y="362868"/>
                </a:lnTo>
                <a:lnTo>
                  <a:pt x="129231" y="363739"/>
                </a:lnTo>
                <a:lnTo>
                  <a:pt x="139494" y="365590"/>
                </a:lnTo>
                <a:lnTo>
                  <a:pt x="150146" y="368094"/>
                </a:lnTo>
                <a:lnTo>
                  <a:pt x="161057" y="371033"/>
                </a:lnTo>
                <a:lnTo>
                  <a:pt x="175951" y="374263"/>
                </a:lnTo>
                <a:lnTo>
                  <a:pt x="230780" y="384875"/>
                </a:lnTo>
                <a:lnTo>
                  <a:pt x="264282" y="392304"/>
                </a:lnTo>
                <a:lnTo>
                  <a:pt x="277788" y="394793"/>
                </a:lnTo>
                <a:lnTo>
                  <a:pt x="289332" y="396453"/>
                </a:lnTo>
                <a:lnTo>
                  <a:pt x="299568" y="397559"/>
                </a:lnTo>
                <a:lnTo>
                  <a:pt x="307662" y="397026"/>
                </a:lnTo>
                <a:lnTo>
                  <a:pt x="314328" y="395402"/>
                </a:lnTo>
                <a:lnTo>
                  <a:pt x="331470" y="388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91"/>
          <p:cNvSpPr/>
          <p:nvPr/>
        </p:nvSpPr>
        <p:spPr>
          <a:xfrm>
            <a:off x="2508469" y="6195059"/>
            <a:ext cx="325457" cy="365119"/>
          </a:xfrm>
          <a:custGeom>
            <a:avLst/>
            <a:gdLst/>
            <a:ahLst/>
            <a:cxnLst/>
            <a:rect l="0" t="0" r="0" b="0"/>
            <a:pathLst>
              <a:path w="325457" h="365119">
                <a:moveTo>
                  <a:pt x="120431" y="22860"/>
                </a:moveTo>
                <a:lnTo>
                  <a:pt x="120431" y="28928"/>
                </a:lnTo>
                <a:lnTo>
                  <a:pt x="119160" y="31985"/>
                </a:lnTo>
                <a:lnTo>
                  <a:pt x="114363" y="38769"/>
                </a:lnTo>
                <a:lnTo>
                  <a:pt x="104610" y="49405"/>
                </a:lnTo>
                <a:lnTo>
                  <a:pt x="98454" y="55796"/>
                </a:lnTo>
                <a:lnTo>
                  <a:pt x="93079" y="62597"/>
                </a:lnTo>
                <a:lnTo>
                  <a:pt x="88226" y="69672"/>
                </a:lnTo>
                <a:lnTo>
                  <a:pt x="83721" y="76928"/>
                </a:lnTo>
                <a:lnTo>
                  <a:pt x="79448" y="84306"/>
                </a:lnTo>
                <a:lnTo>
                  <a:pt x="71313" y="99276"/>
                </a:lnTo>
                <a:lnTo>
                  <a:pt x="66095" y="106824"/>
                </a:lnTo>
                <a:lnTo>
                  <a:pt x="60077" y="114396"/>
                </a:lnTo>
                <a:lnTo>
                  <a:pt x="53525" y="121985"/>
                </a:lnTo>
                <a:lnTo>
                  <a:pt x="47887" y="129584"/>
                </a:lnTo>
                <a:lnTo>
                  <a:pt x="42858" y="137189"/>
                </a:lnTo>
                <a:lnTo>
                  <a:pt x="38236" y="144799"/>
                </a:lnTo>
                <a:lnTo>
                  <a:pt x="33884" y="151143"/>
                </a:lnTo>
                <a:lnTo>
                  <a:pt x="25662" y="161578"/>
                </a:lnTo>
                <a:lnTo>
                  <a:pt x="21692" y="167409"/>
                </a:lnTo>
                <a:lnTo>
                  <a:pt x="17775" y="173836"/>
                </a:lnTo>
                <a:lnTo>
                  <a:pt x="13893" y="180661"/>
                </a:lnTo>
                <a:lnTo>
                  <a:pt x="11306" y="187751"/>
                </a:lnTo>
                <a:lnTo>
                  <a:pt x="9581" y="195017"/>
                </a:lnTo>
                <a:lnTo>
                  <a:pt x="8431" y="202402"/>
                </a:lnTo>
                <a:lnTo>
                  <a:pt x="6394" y="211134"/>
                </a:lnTo>
                <a:lnTo>
                  <a:pt x="3766" y="220767"/>
                </a:lnTo>
                <a:lnTo>
                  <a:pt x="744" y="230998"/>
                </a:lnTo>
                <a:lnTo>
                  <a:pt x="0" y="240359"/>
                </a:lnTo>
                <a:lnTo>
                  <a:pt x="773" y="249139"/>
                </a:lnTo>
                <a:lnTo>
                  <a:pt x="2559" y="257533"/>
                </a:lnTo>
                <a:lnTo>
                  <a:pt x="5020" y="266939"/>
                </a:lnTo>
                <a:lnTo>
                  <a:pt x="7930" y="277019"/>
                </a:lnTo>
                <a:lnTo>
                  <a:pt x="11140" y="287549"/>
                </a:lnTo>
                <a:lnTo>
                  <a:pt x="14550" y="295840"/>
                </a:lnTo>
                <a:lnTo>
                  <a:pt x="18094" y="302637"/>
                </a:lnTo>
                <a:lnTo>
                  <a:pt x="21726" y="308438"/>
                </a:lnTo>
                <a:lnTo>
                  <a:pt x="25418" y="314845"/>
                </a:lnTo>
                <a:lnTo>
                  <a:pt x="32906" y="328738"/>
                </a:lnTo>
                <a:lnTo>
                  <a:pt x="37951" y="333458"/>
                </a:lnTo>
                <a:lnTo>
                  <a:pt x="43854" y="336606"/>
                </a:lnTo>
                <a:lnTo>
                  <a:pt x="50330" y="338704"/>
                </a:lnTo>
                <a:lnTo>
                  <a:pt x="57186" y="341373"/>
                </a:lnTo>
                <a:lnTo>
                  <a:pt x="64298" y="344422"/>
                </a:lnTo>
                <a:lnTo>
                  <a:pt x="71579" y="347725"/>
                </a:lnTo>
                <a:lnTo>
                  <a:pt x="77703" y="351197"/>
                </a:lnTo>
                <a:lnTo>
                  <a:pt x="83055" y="354781"/>
                </a:lnTo>
                <a:lnTo>
                  <a:pt x="87894" y="358440"/>
                </a:lnTo>
                <a:lnTo>
                  <a:pt x="93659" y="360881"/>
                </a:lnTo>
                <a:lnTo>
                  <a:pt x="100043" y="362507"/>
                </a:lnTo>
                <a:lnTo>
                  <a:pt x="106839" y="363591"/>
                </a:lnTo>
                <a:lnTo>
                  <a:pt x="116449" y="364315"/>
                </a:lnTo>
                <a:lnTo>
                  <a:pt x="127937" y="364796"/>
                </a:lnTo>
                <a:lnTo>
                  <a:pt x="140674" y="365118"/>
                </a:lnTo>
                <a:lnTo>
                  <a:pt x="154246" y="364063"/>
                </a:lnTo>
                <a:lnTo>
                  <a:pt x="168375" y="362088"/>
                </a:lnTo>
                <a:lnTo>
                  <a:pt x="182873" y="359502"/>
                </a:lnTo>
                <a:lnTo>
                  <a:pt x="195079" y="356508"/>
                </a:lnTo>
                <a:lnTo>
                  <a:pt x="205756" y="353242"/>
                </a:lnTo>
                <a:lnTo>
                  <a:pt x="215414" y="349795"/>
                </a:lnTo>
                <a:lnTo>
                  <a:pt x="223123" y="346226"/>
                </a:lnTo>
                <a:lnTo>
                  <a:pt x="229532" y="342578"/>
                </a:lnTo>
                <a:lnTo>
                  <a:pt x="235075" y="338876"/>
                </a:lnTo>
                <a:lnTo>
                  <a:pt x="241310" y="335137"/>
                </a:lnTo>
                <a:lnTo>
                  <a:pt x="248007" y="331375"/>
                </a:lnTo>
                <a:lnTo>
                  <a:pt x="255012" y="327597"/>
                </a:lnTo>
                <a:lnTo>
                  <a:pt x="260951" y="322538"/>
                </a:lnTo>
                <a:lnTo>
                  <a:pt x="266181" y="316625"/>
                </a:lnTo>
                <a:lnTo>
                  <a:pt x="270938" y="310143"/>
                </a:lnTo>
                <a:lnTo>
                  <a:pt x="276649" y="303283"/>
                </a:lnTo>
                <a:lnTo>
                  <a:pt x="282996" y="296169"/>
                </a:lnTo>
                <a:lnTo>
                  <a:pt x="295552" y="282760"/>
                </a:lnTo>
                <a:lnTo>
                  <a:pt x="305366" y="272569"/>
                </a:lnTo>
                <a:lnTo>
                  <a:pt x="309761" y="266803"/>
                </a:lnTo>
                <a:lnTo>
                  <a:pt x="313961" y="260419"/>
                </a:lnTo>
                <a:lnTo>
                  <a:pt x="318031" y="253622"/>
                </a:lnTo>
                <a:lnTo>
                  <a:pt x="320744" y="246552"/>
                </a:lnTo>
                <a:lnTo>
                  <a:pt x="322553" y="239298"/>
                </a:lnTo>
                <a:lnTo>
                  <a:pt x="323759" y="231923"/>
                </a:lnTo>
                <a:lnTo>
                  <a:pt x="324563" y="224465"/>
                </a:lnTo>
                <a:lnTo>
                  <a:pt x="325099" y="216953"/>
                </a:lnTo>
                <a:lnTo>
                  <a:pt x="325456" y="209406"/>
                </a:lnTo>
                <a:lnTo>
                  <a:pt x="324424" y="199294"/>
                </a:lnTo>
                <a:lnTo>
                  <a:pt x="322466" y="187473"/>
                </a:lnTo>
                <a:lnTo>
                  <a:pt x="319891" y="174512"/>
                </a:lnTo>
                <a:lnTo>
                  <a:pt x="316904" y="162062"/>
                </a:lnTo>
                <a:lnTo>
                  <a:pt x="313643" y="149951"/>
                </a:lnTo>
                <a:lnTo>
                  <a:pt x="310199" y="138067"/>
                </a:lnTo>
                <a:lnTo>
                  <a:pt x="306633" y="127605"/>
                </a:lnTo>
                <a:lnTo>
                  <a:pt x="302985" y="118090"/>
                </a:lnTo>
                <a:lnTo>
                  <a:pt x="299284" y="109207"/>
                </a:lnTo>
                <a:lnTo>
                  <a:pt x="294276" y="100745"/>
                </a:lnTo>
                <a:lnTo>
                  <a:pt x="288398" y="92564"/>
                </a:lnTo>
                <a:lnTo>
                  <a:pt x="281939" y="84569"/>
                </a:lnTo>
                <a:lnTo>
                  <a:pt x="275093" y="76700"/>
                </a:lnTo>
                <a:lnTo>
                  <a:pt x="267989" y="68913"/>
                </a:lnTo>
                <a:lnTo>
                  <a:pt x="260713" y="61183"/>
                </a:lnTo>
                <a:lnTo>
                  <a:pt x="252052" y="54758"/>
                </a:lnTo>
                <a:lnTo>
                  <a:pt x="242468" y="49206"/>
                </a:lnTo>
                <a:lnTo>
                  <a:pt x="232269" y="44234"/>
                </a:lnTo>
                <a:lnTo>
                  <a:pt x="219119" y="38380"/>
                </a:lnTo>
                <a:lnTo>
                  <a:pt x="174084" y="19274"/>
                </a:lnTo>
                <a:lnTo>
                  <a:pt x="152320" y="9413"/>
                </a:lnTo>
                <a:lnTo>
                  <a:pt x="140420" y="6276"/>
                </a:lnTo>
                <a:lnTo>
                  <a:pt x="127407" y="4184"/>
                </a:lnTo>
                <a:lnTo>
                  <a:pt x="861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92"/>
          <p:cNvSpPr/>
          <p:nvPr/>
        </p:nvSpPr>
        <p:spPr>
          <a:xfrm>
            <a:off x="2390458" y="5682298"/>
            <a:ext cx="821373" cy="1164272"/>
          </a:xfrm>
          <a:custGeom>
            <a:avLst/>
            <a:gdLst/>
            <a:ahLst/>
            <a:cxnLst/>
            <a:rect l="0" t="0" r="0" b="0"/>
            <a:pathLst>
              <a:path w="821373" h="1164272">
                <a:moveTo>
                  <a:pt x="9842" y="9841"/>
                </a:moveTo>
                <a:lnTo>
                  <a:pt x="0" y="0"/>
                </a:lnTo>
                <a:lnTo>
                  <a:pt x="4950" y="4950"/>
                </a:lnTo>
                <a:lnTo>
                  <a:pt x="7851" y="6580"/>
                </a:lnTo>
                <a:lnTo>
                  <a:pt x="18000" y="10145"/>
                </a:lnTo>
                <a:lnTo>
                  <a:pt x="30321" y="19950"/>
                </a:lnTo>
                <a:lnTo>
                  <a:pt x="54574" y="43458"/>
                </a:lnTo>
                <a:lnTo>
                  <a:pt x="88143" y="76852"/>
                </a:lnTo>
                <a:lnTo>
                  <a:pt x="102682" y="92615"/>
                </a:lnTo>
                <a:lnTo>
                  <a:pt x="125611" y="120290"/>
                </a:lnTo>
                <a:lnTo>
                  <a:pt x="239578" y="263363"/>
                </a:lnTo>
                <a:lnTo>
                  <a:pt x="275354" y="310478"/>
                </a:lnTo>
                <a:lnTo>
                  <a:pt x="346181" y="406965"/>
                </a:lnTo>
                <a:lnTo>
                  <a:pt x="364878" y="434610"/>
                </a:lnTo>
                <a:lnTo>
                  <a:pt x="378612" y="456850"/>
                </a:lnTo>
                <a:lnTo>
                  <a:pt x="389039" y="475488"/>
                </a:lnTo>
                <a:lnTo>
                  <a:pt x="401070" y="495532"/>
                </a:lnTo>
                <a:lnTo>
                  <a:pt x="427984" y="538124"/>
                </a:lnTo>
                <a:lnTo>
                  <a:pt x="459561" y="586740"/>
                </a:lnTo>
                <a:lnTo>
                  <a:pt x="474755" y="612880"/>
                </a:lnTo>
                <a:lnTo>
                  <a:pt x="515343" y="685952"/>
                </a:lnTo>
                <a:lnTo>
                  <a:pt x="549469" y="749755"/>
                </a:lnTo>
                <a:lnTo>
                  <a:pt x="563903" y="777437"/>
                </a:lnTo>
                <a:lnTo>
                  <a:pt x="574796" y="799702"/>
                </a:lnTo>
                <a:lnTo>
                  <a:pt x="608177" y="872971"/>
                </a:lnTo>
                <a:lnTo>
                  <a:pt x="618282" y="893871"/>
                </a:lnTo>
                <a:lnTo>
                  <a:pt x="632896" y="927254"/>
                </a:lnTo>
                <a:lnTo>
                  <a:pt x="646165" y="958600"/>
                </a:lnTo>
                <a:lnTo>
                  <a:pt x="664762" y="997933"/>
                </a:lnTo>
                <a:lnTo>
                  <a:pt x="678954" y="1030652"/>
                </a:lnTo>
                <a:lnTo>
                  <a:pt x="689495" y="1057895"/>
                </a:lnTo>
                <a:lnTo>
                  <a:pt x="698413" y="1082703"/>
                </a:lnTo>
                <a:lnTo>
                  <a:pt x="710574" y="1118090"/>
                </a:lnTo>
                <a:lnTo>
                  <a:pt x="722220" y="1146637"/>
                </a:lnTo>
                <a:lnTo>
                  <a:pt x="728601" y="1152515"/>
                </a:lnTo>
                <a:lnTo>
                  <a:pt x="736664" y="1156434"/>
                </a:lnTo>
                <a:lnTo>
                  <a:pt x="759443" y="1161949"/>
                </a:lnTo>
                <a:lnTo>
                  <a:pt x="784396" y="1163584"/>
                </a:lnTo>
                <a:lnTo>
                  <a:pt x="821372" y="11642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93"/>
          <p:cNvSpPr/>
          <p:nvPr/>
        </p:nvSpPr>
        <p:spPr>
          <a:xfrm>
            <a:off x="5098474" y="1234641"/>
            <a:ext cx="410786" cy="513735"/>
          </a:xfrm>
          <a:custGeom>
            <a:avLst/>
            <a:gdLst/>
            <a:ahLst/>
            <a:cxnLst/>
            <a:rect l="0" t="0" r="0" b="0"/>
            <a:pathLst>
              <a:path w="410786" h="513735">
                <a:moveTo>
                  <a:pt x="296485" y="91238"/>
                </a:moveTo>
                <a:lnTo>
                  <a:pt x="290418" y="85171"/>
                </a:lnTo>
                <a:lnTo>
                  <a:pt x="288630" y="82113"/>
                </a:lnTo>
                <a:lnTo>
                  <a:pt x="284845" y="71742"/>
                </a:lnTo>
                <a:lnTo>
                  <a:pt x="274974" y="59356"/>
                </a:lnTo>
                <a:lnTo>
                  <a:pt x="263218" y="47012"/>
                </a:lnTo>
                <a:lnTo>
                  <a:pt x="256300" y="36446"/>
                </a:lnTo>
                <a:lnTo>
                  <a:pt x="254455" y="31850"/>
                </a:lnTo>
                <a:lnTo>
                  <a:pt x="250685" y="27516"/>
                </a:lnTo>
                <a:lnTo>
                  <a:pt x="239723" y="19314"/>
                </a:lnTo>
                <a:lnTo>
                  <a:pt x="229771" y="11435"/>
                </a:lnTo>
                <a:lnTo>
                  <a:pt x="225340" y="7557"/>
                </a:lnTo>
                <a:lnTo>
                  <a:pt x="221115" y="4970"/>
                </a:lnTo>
                <a:lnTo>
                  <a:pt x="213034" y="2097"/>
                </a:lnTo>
                <a:lnTo>
                  <a:pt x="201823" y="820"/>
                </a:lnTo>
                <a:lnTo>
                  <a:pt x="195277" y="480"/>
                </a:lnTo>
                <a:lnTo>
                  <a:pt x="181231" y="101"/>
                </a:lnTo>
                <a:lnTo>
                  <a:pt x="173929" y="0"/>
                </a:lnTo>
                <a:lnTo>
                  <a:pt x="166521" y="1203"/>
                </a:lnTo>
                <a:lnTo>
                  <a:pt x="159043" y="3275"/>
                </a:lnTo>
                <a:lnTo>
                  <a:pt x="151517" y="5926"/>
                </a:lnTo>
                <a:lnTo>
                  <a:pt x="139769" y="12259"/>
                </a:lnTo>
                <a:lnTo>
                  <a:pt x="129043" y="20576"/>
                </a:lnTo>
                <a:lnTo>
                  <a:pt x="122628" y="26350"/>
                </a:lnTo>
                <a:lnTo>
                  <a:pt x="108725" y="39539"/>
                </a:lnTo>
                <a:lnTo>
                  <a:pt x="94080" y="53868"/>
                </a:lnTo>
                <a:lnTo>
                  <a:pt x="82491" y="68703"/>
                </a:lnTo>
                <a:lnTo>
                  <a:pt x="77622" y="76215"/>
                </a:lnTo>
                <a:lnTo>
                  <a:pt x="70567" y="90113"/>
                </a:lnTo>
                <a:lnTo>
                  <a:pt x="52567" y="129261"/>
                </a:lnTo>
                <a:lnTo>
                  <a:pt x="44973" y="147067"/>
                </a:lnTo>
                <a:lnTo>
                  <a:pt x="38641" y="162748"/>
                </a:lnTo>
                <a:lnTo>
                  <a:pt x="33149" y="177011"/>
                </a:lnTo>
                <a:lnTo>
                  <a:pt x="28218" y="191600"/>
                </a:lnTo>
                <a:lnTo>
                  <a:pt x="23661" y="206406"/>
                </a:lnTo>
                <a:lnTo>
                  <a:pt x="19352" y="221357"/>
                </a:lnTo>
                <a:lnTo>
                  <a:pt x="15210" y="241484"/>
                </a:lnTo>
                <a:lnTo>
                  <a:pt x="11178" y="265062"/>
                </a:lnTo>
                <a:lnTo>
                  <a:pt x="7221" y="290941"/>
                </a:lnTo>
                <a:lnTo>
                  <a:pt x="4582" y="312004"/>
                </a:lnTo>
                <a:lnTo>
                  <a:pt x="2824" y="329855"/>
                </a:lnTo>
                <a:lnTo>
                  <a:pt x="1651" y="345566"/>
                </a:lnTo>
                <a:lnTo>
                  <a:pt x="869" y="363660"/>
                </a:lnTo>
                <a:lnTo>
                  <a:pt x="0" y="404085"/>
                </a:lnTo>
                <a:lnTo>
                  <a:pt x="1039" y="420453"/>
                </a:lnTo>
                <a:lnTo>
                  <a:pt x="3001" y="433905"/>
                </a:lnTo>
                <a:lnTo>
                  <a:pt x="5579" y="445413"/>
                </a:lnTo>
                <a:lnTo>
                  <a:pt x="8568" y="455625"/>
                </a:lnTo>
                <a:lnTo>
                  <a:pt x="11830" y="464973"/>
                </a:lnTo>
                <a:lnTo>
                  <a:pt x="15276" y="473745"/>
                </a:lnTo>
                <a:lnTo>
                  <a:pt x="20112" y="482133"/>
                </a:lnTo>
                <a:lnTo>
                  <a:pt x="25877" y="490264"/>
                </a:lnTo>
                <a:lnTo>
                  <a:pt x="32260" y="498226"/>
                </a:lnTo>
                <a:lnTo>
                  <a:pt x="39055" y="503533"/>
                </a:lnTo>
                <a:lnTo>
                  <a:pt x="46125" y="507072"/>
                </a:lnTo>
                <a:lnTo>
                  <a:pt x="53378" y="509431"/>
                </a:lnTo>
                <a:lnTo>
                  <a:pt x="64825" y="512052"/>
                </a:lnTo>
                <a:lnTo>
                  <a:pt x="75415" y="513217"/>
                </a:lnTo>
                <a:lnTo>
                  <a:pt x="81795" y="513527"/>
                </a:lnTo>
                <a:lnTo>
                  <a:pt x="88589" y="513734"/>
                </a:lnTo>
                <a:lnTo>
                  <a:pt x="94388" y="512602"/>
                </a:lnTo>
                <a:lnTo>
                  <a:pt x="104218" y="507958"/>
                </a:lnTo>
                <a:lnTo>
                  <a:pt x="116206" y="501660"/>
                </a:lnTo>
                <a:lnTo>
                  <a:pt x="122960" y="498203"/>
                </a:lnTo>
                <a:lnTo>
                  <a:pt x="128732" y="492088"/>
                </a:lnTo>
                <a:lnTo>
                  <a:pt x="133850" y="484202"/>
                </a:lnTo>
                <a:lnTo>
                  <a:pt x="151189" y="450236"/>
                </a:lnTo>
                <a:lnTo>
                  <a:pt x="165869" y="417587"/>
                </a:lnTo>
                <a:lnTo>
                  <a:pt x="175118" y="396434"/>
                </a:lnTo>
                <a:lnTo>
                  <a:pt x="182554" y="378522"/>
                </a:lnTo>
                <a:lnTo>
                  <a:pt x="188781" y="362771"/>
                </a:lnTo>
                <a:lnTo>
                  <a:pt x="194202" y="348460"/>
                </a:lnTo>
                <a:lnTo>
                  <a:pt x="199087" y="333840"/>
                </a:lnTo>
                <a:lnTo>
                  <a:pt x="203613" y="319013"/>
                </a:lnTo>
                <a:lnTo>
                  <a:pt x="232138" y="222309"/>
                </a:lnTo>
                <a:lnTo>
                  <a:pt x="238347" y="197669"/>
                </a:lnTo>
                <a:lnTo>
                  <a:pt x="242487" y="177432"/>
                </a:lnTo>
                <a:lnTo>
                  <a:pt x="245247" y="160131"/>
                </a:lnTo>
                <a:lnTo>
                  <a:pt x="247086" y="146057"/>
                </a:lnTo>
                <a:lnTo>
                  <a:pt x="248313" y="134134"/>
                </a:lnTo>
                <a:lnTo>
                  <a:pt x="249130" y="123645"/>
                </a:lnTo>
                <a:lnTo>
                  <a:pt x="250945" y="114113"/>
                </a:lnTo>
                <a:lnTo>
                  <a:pt x="253426" y="105218"/>
                </a:lnTo>
                <a:lnTo>
                  <a:pt x="258298" y="89832"/>
                </a:lnTo>
                <a:lnTo>
                  <a:pt x="260463" y="78760"/>
                </a:lnTo>
                <a:lnTo>
                  <a:pt x="261041" y="77840"/>
                </a:lnTo>
                <a:lnTo>
                  <a:pt x="261682" y="83590"/>
                </a:lnTo>
                <a:lnTo>
                  <a:pt x="261968" y="94613"/>
                </a:lnTo>
                <a:lnTo>
                  <a:pt x="262182" y="200050"/>
                </a:lnTo>
                <a:lnTo>
                  <a:pt x="263457" y="214579"/>
                </a:lnTo>
                <a:lnTo>
                  <a:pt x="265576" y="229346"/>
                </a:lnTo>
                <a:lnTo>
                  <a:pt x="268259" y="244270"/>
                </a:lnTo>
                <a:lnTo>
                  <a:pt x="270048" y="258030"/>
                </a:lnTo>
                <a:lnTo>
                  <a:pt x="271241" y="271012"/>
                </a:lnTo>
                <a:lnTo>
                  <a:pt x="272036" y="283478"/>
                </a:lnTo>
                <a:lnTo>
                  <a:pt x="273836" y="294328"/>
                </a:lnTo>
                <a:lnTo>
                  <a:pt x="276306" y="304101"/>
                </a:lnTo>
                <a:lnTo>
                  <a:pt x="279222" y="313157"/>
                </a:lnTo>
                <a:lnTo>
                  <a:pt x="283707" y="323004"/>
                </a:lnTo>
                <a:lnTo>
                  <a:pt x="289237" y="333379"/>
                </a:lnTo>
                <a:lnTo>
                  <a:pt x="295463" y="344106"/>
                </a:lnTo>
                <a:lnTo>
                  <a:pt x="309154" y="366184"/>
                </a:lnTo>
                <a:lnTo>
                  <a:pt x="316361" y="377405"/>
                </a:lnTo>
                <a:lnTo>
                  <a:pt x="323706" y="387426"/>
                </a:lnTo>
                <a:lnTo>
                  <a:pt x="331143" y="396647"/>
                </a:lnTo>
                <a:lnTo>
                  <a:pt x="344909" y="412396"/>
                </a:lnTo>
                <a:lnTo>
                  <a:pt x="355260" y="423628"/>
                </a:lnTo>
                <a:lnTo>
                  <a:pt x="361069" y="427132"/>
                </a:lnTo>
                <a:lnTo>
                  <a:pt x="367481" y="429467"/>
                </a:lnTo>
                <a:lnTo>
                  <a:pt x="380109" y="432062"/>
                </a:lnTo>
                <a:lnTo>
                  <a:pt x="385255" y="432754"/>
                </a:lnTo>
                <a:lnTo>
                  <a:pt x="410785" y="4227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94"/>
          <p:cNvSpPr/>
          <p:nvPr/>
        </p:nvSpPr>
        <p:spPr>
          <a:xfrm>
            <a:off x="5509259" y="1000030"/>
            <a:ext cx="240032" cy="320844"/>
          </a:xfrm>
          <a:custGeom>
            <a:avLst/>
            <a:gdLst/>
            <a:ahLst/>
            <a:cxnLst/>
            <a:rect l="0" t="0" r="0" b="0"/>
            <a:pathLst>
              <a:path w="240032" h="320844">
                <a:moveTo>
                  <a:pt x="0" y="62959"/>
                </a:moveTo>
                <a:lnTo>
                  <a:pt x="6068" y="50824"/>
                </a:lnTo>
                <a:lnTo>
                  <a:pt x="10395" y="45979"/>
                </a:lnTo>
                <a:lnTo>
                  <a:pt x="15821" y="41479"/>
                </a:lnTo>
                <a:lnTo>
                  <a:pt x="21977" y="37209"/>
                </a:lnTo>
                <a:lnTo>
                  <a:pt x="27351" y="31823"/>
                </a:lnTo>
                <a:lnTo>
                  <a:pt x="32205" y="25692"/>
                </a:lnTo>
                <a:lnTo>
                  <a:pt x="36710" y="19064"/>
                </a:lnTo>
                <a:lnTo>
                  <a:pt x="42253" y="14646"/>
                </a:lnTo>
                <a:lnTo>
                  <a:pt x="48489" y="11701"/>
                </a:lnTo>
                <a:lnTo>
                  <a:pt x="55186" y="9737"/>
                </a:lnTo>
                <a:lnTo>
                  <a:pt x="82815" y="905"/>
                </a:lnTo>
                <a:lnTo>
                  <a:pt x="92040" y="0"/>
                </a:lnTo>
                <a:lnTo>
                  <a:pt x="100731" y="667"/>
                </a:lnTo>
                <a:lnTo>
                  <a:pt x="109064" y="2381"/>
                </a:lnTo>
                <a:lnTo>
                  <a:pt x="115889" y="3524"/>
                </a:lnTo>
                <a:lnTo>
                  <a:pt x="121710" y="4286"/>
                </a:lnTo>
                <a:lnTo>
                  <a:pt x="126860" y="4794"/>
                </a:lnTo>
                <a:lnTo>
                  <a:pt x="132833" y="6402"/>
                </a:lnTo>
                <a:lnTo>
                  <a:pt x="139356" y="8745"/>
                </a:lnTo>
                <a:lnTo>
                  <a:pt x="146244" y="11576"/>
                </a:lnTo>
                <a:lnTo>
                  <a:pt x="152106" y="16004"/>
                </a:lnTo>
                <a:lnTo>
                  <a:pt x="157285" y="21496"/>
                </a:lnTo>
                <a:lnTo>
                  <a:pt x="162007" y="27697"/>
                </a:lnTo>
                <a:lnTo>
                  <a:pt x="167694" y="34371"/>
                </a:lnTo>
                <a:lnTo>
                  <a:pt x="174027" y="41361"/>
                </a:lnTo>
                <a:lnTo>
                  <a:pt x="180788" y="48560"/>
                </a:lnTo>
                <a:lnTo>
                  <a:pt x="185295" y="57170"/>
                </a:lnTo>
                <a:lnTo>
                  <a:pt x="188300" y="66720"/>
                </a:lnTo>
                <a:lnTo>
                  <a:pt x="190303" y="76896"/>
                </a:lnTo>
                <a:lnTo>
                  <a:pt x="191639" y="87491"/>
                </a:lnTo>
                <a:lnTo>
                  <a:pt x="192530" y="98364"/>
                </a:lnTo>
                <a:lnTo>
                  <a:pt x="193123" y="109422"/>
                </a:lnTo>
                <a:lnTo>
                  <a:pt x="192249" y="120605"/>
                </a:lnTo>
                <a:lnTo>
                  <a:pt x="190396" y="131870"/>
                </a:lnTo>
                <a:lnTo>
                  <a:pt x="187891" y="143190"/>
                </a:lnTo>
                <a:lnTo>
                  <a:pt x="183681" y="154546"/>
                </a:lnTo>
                <a:lnTo>
                  <a:pt x="178334" y="165927"/>
                </a:lnTo>
                <a:lnTo>
                  <a:pt x="172230" y="177325"/>
                </a:lnTo>
                <a:lnTo>
                  <a:pt x="166890" y="188733"/>
                </a:lnTo>
                <a:lnTo>
                  <a:pt x="162060" y="200148"/>
                </a:lnTo>
                <a:lnTo>
                  <a:pt x="157571" y="211569"/>
                </a:lnTo>
                <a:lnTo>
                  <a:pt x="150767" y="224262"/>
                </a:lnTo>
                <a:lnTo>
                  <a:pt x="142421" y="237805"/>
                </a:lnTo>
                <a:lnTo>
                  <a:pt x="133048" y="251913"/>
                </a:lnTo>
                <a:lnTo>
                  <a:pt x="125529" y="263859"/>
                </a:lnTo>
                <a:lnTo>
                  <a:pt x="119246" y="274362"/>
                </a:lnTo>
                <a:lnTo>
                  <a:pt x="113787" y="283905"/>
                </a:lnTo>
                <a:lnTo>
                  <a:pt x="107609" y="294076"/>
                </a:lnTo>
                <a:lnTo>
                  <a:pt x="93970" y="315538"/>
                </a:lnTo>
                <a:lnTo>
                  <a:pt x="91857" y="320245"/>
                </a:lnTo>
                <a:lnTo>
                  <a:pt x="92988" y="320843"/>
                </a:lnTo>
                <a:lnTo>
                  <a:pt x="96282" y="318702"/>
                </a:lnTo>
                <a:lnTo>
                  <a:pt x="102288" y="316004"/>
                </a:lnTo>
                <a:lnTo>
                  <a:pt x="110103" y="312936"/>
                </a:lnTo>
                <a:lnTo>
                  <a:pt x="119122" y="309621"/>
                </a:lnTo>
                <a:lnTo>
                  <a:pt x="127675" y="307410"/>
                </a:lnTo>
                <a:lnTo>
                  <a:pt x="135916" y="305937"/>
                </a:lnTo>
                <a:lnTo>
                  <a:pt x="143951" y="304954"/>
                </a:lnTo>
                <a:lnTo>
                  <a:pt x="154388" y="304299"/>
                </a:lnTo>
                <a:lnTo>
                  <a:pt x="179530" y="303572"/>
                </a:lnTo>
                <a:lnTo>
                  <a:pt x="240031" y="3029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95"/>
          <p:cNvSpPr/>
          <p:nvPr/>
        </p:nvSpPr>
        <p:spPr>
          <a:xfrm>
            <a:off x="5932170" y="1337309"/>
            <a:ext cx="308610" cy="22861"/>
          </a:xfrm>
          <a:custGeom>
            <a:avLst/>
            <a:gdLst/>
            <a:ahLst/>
            <a:cxnLst/>
            <a:rect l="0" t="0" r="0" b="0"/>
            <a:pathLst>
              <a:path w="308610" h="22861">
                <a:moveTo>
                  <a:pt x="0" y="22860"/>
                </a:moveTo>
                <a:lnTo>
                  <a:pt x="24271" y="22860"/>
                </a:lnTo>
                <a:lnTo>
                  <a:pt x="36500" y="21591"/>
                </a:lnTo>
                <a:lnTo>
                  <a:pt x="49734" y="19474"/>
                </a:lnTo>
                <a:lnTo>
                  <a:pt x="63635" y="16793"/>
                </a:lnTo>
                <a:lnTo>
                  <a:pt x="76714" y="15005"/>
                </a:lnTo>
                <a:lnTo>
                  <a:pt x="89242" y="13814"/>
                </a:lnTo>
                <a:lnTo>
                  <a:pt x="101405" y="13019"/>
                </a:lnTo>
                <a:lnTo>
                  <a:pt x="121691" y="12137"/>
                </a:lnTo>
                <a:lnTo>
                  <a:pt x="130657" y="11901"/>
                </a:lnTo>
                <a:lnTo>
                  <a:pt x="145525" y="10474"/>
                </a:lnTo>
                <a:lnTo>
                  <a:pt x="185751" y="5502"/>
                </a:lnTo>
                <a:lnTo>
                  <a:pt x="205114" y="3668"/>
                </a:lnTo>
                <a:lnTo>
                  <a:pt x="223102" y="2446"/>
                </a:lnTo>
                <a:lnTo>
                  <a:pt x="254096" y="1087"/>
                </a:lnTo>
                <a:lnTo>
                  <a:pt x="287917" y="215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96"/>
          <p:cNvSpPr/>
          <p:nvPr/>
        </p:nvSpPr>
        <p:spPr>
          <a:xfrm>
            <a:off x="6057900" y="1200150"/>
            <a:ext cx="102871" cy="480061"/>
          </a:xfrm>
          <a:custGeom>
            <a:avLst/>
            <a:gdLst/>
            <a:ahLst/>
            <a:cxnLst/>
            <a:rect l="0" t="0" r="0" b="0"/>
            <a:pathLst>
              <a:path w="102871" h="480061">
                <a:moveTo>
                  <a:pt x="0" y="0"/>
                </a:moveTo>
                <a:lnTo>
                  <a:pt x="6067" y="18203"/>
                </a:lnTo>
                <a:lnTo>
                  <a:pt x="7855" y="26105"/>
                </a:lnTo>
                <a:lnTo>
                  <a:pt x="9046" y="33913"/>
                </a:lnTo>
                <a:lnTo>
                  <a:pt x="9841" y="41659"/>
                </a:lnTo>
                <a:lnTo>
                  <a:pt x="11640" y="49362"/>
                </a:lnTo>
                <a:lnTo>
                  <a:pt x="14110" y="57038"/>
                </a:lnTo>
                <a:lnTo>
                  <a:pt x="17026" y="64695"/>
                </a:lnTo>
                <a:lnTo>
                  <a:pt x="23654" y="83363"/>
                </a:lnTo>
                <a:lnTo>
                  <a:pt x="27199" y="93675"/>
                </a:lnTo>
                <a:lnTo>
                  <a:pt x="37912" y="128840"/>
                </a:lnTo>
                <a:lnTo>
                  <a:pt x="49870" y="170292"/>
                </a:lnTo>
                <a:lnTo>
                  <a:pt x="59417" y="205648"/>
                </a:lnTo>
                <a:lnTo>
                  <a:pt x="63741" y="225999"/>
                </a:lnTo>
                <a:lnTo>
                  <a:pt x="67894" y="248456"/>
                </a:lnTo>
                <a:lnTo>
                  <a:pt x="71933" y="272317"/>
                </a:lnTo>
                <a:lnTo>
                  <a:pt x="75895" y="290764"/>
                </a:lnTo>
                <a:lnTo>
                  <a:pt x="79806" y="305603"/>
                </a:lnTo>
                <a:lnTo>
                  <a:pt x="83685" y="318035"/>
                </a:lnTo>
                <a:lnTo>
                  <a:pt x="86269" y="330133"/>
                </a:lnTo>
                <a:lnTo>
                  <a:pt x="87993" y="342009"/>
                </a:lnTo>
                <a:lnTo>
                  <a:pt x="89141" y="353736"/>
                </a:lnTo>
                <a:lnTo>
                  <a:pt x="10287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97"/>
          <p:cNvSpPr/>
          <p:nvPr/>
        </p:nvSpPr>
        <p:spPr>
          <a:xfrm>
            <a:off x="6377939" y="1131569"/>
            <a:ext cx="68582" cy="571501"/>
          </a:xfrm>
          <a:custGeom>
            <a:avLst/>
            <a:gdLst/>
            <a:ahLst/>
            <a:cxnLst/>
            <a:rect l="0" t="0" r="0" b="0"/>
            <a:pathLst>
              <a:path w="68582" h="571501">
                <a:moveTo>
                  <a:pt x="0" y="0"/>
                </a:moveTo>
                <a:lnTo>
                  <a:pt x="6069" y="18204"/>
                </a:lnTo>
                <a:lnTo>
                  <a:pt x="10396" y="34996"/>
                </a:lnTo>
                <a:lnTo>
                  <a:pt x="49119" y="196141"/>
                </a:lnTo>
                <a:lnTo>
                  <a:pt x="51796" y="212041"/>
                </a:lnTo>
                <a:lnTo>
                  <a:pt x="53581" y="227721"/>
                </a:lnTo>
                <a:lnTo>
                  <a:pt x="54771" y="243254"/>
                </a:lnTo>
                <a:lnTo>
                  <a:pt x="55564" y="258690"/>
                </a:lnTo>
                <a:lnTo>
                  <a:pt x="56445" y="289387"/>
                </a:lnTo>
                <a:lnTo>
                  <a:pt x="56942" y="359500"/>
                </a:lnTo>
                <a:lnTo>
                  <a:pt x="58281" y="381907"/>
                </a:lnTo>
                <a:lnTo>
                  <a:pt x="60445" y="401925"/>
                </a:lnTo>
                <a:lnTo>
                  <a:pt x="63156" y="420350"/>
                </a:lnTo>
                <a:lnTo>
                  <a:pt x="64965" y="438984"/>
                </a:lnTo>
                <a:lnTo>
                  <a:pt x="66170" y="457756"/>
                </a:lnTo>
                <a:lnTo>
                  <a:pt x="67509" y="491737"/>
                </a:lnTo>
                <a:lnTo>
                  <a:pt x="67866" y="504355"/>
                </a:lnTo>
                <a:lnTo>
                  <a:pt x="68581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98"/>
          <p:cNvSpPr/>
          <p:nvPr/>
        </p:nvSpPr>
        <p:spPr>
          <a:xfrm>
            <a:off x="6631459" y="1154429"/>
            <a:ext cx="315521" cy="521647"/>
          </a:xfrm>
          <a:custGeom>
            <a:avLst/>
            <a:gdLst/>
            <a:ahLst/>
            <a:cxnLst/>
            <a:rect l="0" t="0" r="0" b="0"/>
            <a:pathLst>
              <a:path w="315521" h="521647">
                <a:moveTo>
                  <a:pt x="20800" y="0"/>
                </a:moveTo>
                <a:lnTo>
                  <a:pt x="20800" y="18204"/>
                </a:lnTo>
                <a:lnTo>
                  <a:pt x="19531" y="31186"/>
                </a:lnTo>
                <a:lnTo>
                  <a:pt x="17415" y="47461"/>
                </a:lnTo>
                <a:lnTo>
                  <a:pt x="14733" y="65931"/>
                </a:lnTo>
                <a:lnTo>
                  <a:pt x="8367" y="133866"/>
                </a:lnTo>
                <a:lnTo>
                  <a:pt x="4892" y="176874"/>
                </a:lnTo>
                <a:lnTo>
                  <a:pt x="1030" y="241594"/>
                </a:lnTo>
                <a:lnTo>
                  <a:pt x="0" y="267743"/>
                </a:lnTo>
                <a:lnTo>
                  <a:pt x="584" y="294066"/>
                </a:lnTo>
                <a:lnTo>
                  <a:pt x="2243" y="320504"/>
                </a:lnTo>
                <a:lnTo>
                  <a:pt x="4619" y="347019"/>
                </a:lnTo>
                <a:lnTo>
                  <a:pt x="7473" y="372316"/>
                </a:lnTo>
                <a:lnTo>
                  <a:pt x="14031" y="420744"/>
                </a:lnTo>
                <a:lnTo>
                  <a:pt x="17557" y="439246"/>
                </a:lnTo>
                <a:lnTo>
                  <a:pt x="21179" y="454121"/>
                </a:lnTo>
                <a:lnTo>
                  <a:pt x="24862" y="466577"/>
                </a:lnTo>
                <a:lnTo>
                  <a:pt x="28588" y="476152"/>
                </a:lnTo>
                <a:lnTo>
                  <a:pt x="36116" y="490177"/>
                </a:lnTo>
                <a:lnTo>
                  <a:pt x="41170" y="496965"/>
                </a:lnTo>
                <a:lnTo>
                  <a:pt x="47080" y="504030"/>
                </a:lnTo>
                <a:lnTo>
                  <a:pt x="53560" y="511280"/>
                </a:lnTo>
                <a:lnTo>
                  <a:pt x="60420" y="516113"/>
                </a:lnTo>
                <a:lnTo>
                  <a:pt x="67534" y="519336"/>
                </a:lnTo>
                <a:lnTo>
                  <a:pt x="74816" y="521484"/>
                </a:lnTo>
                <a:lnTo>
                  <a:pt x="82211" y="521646"/>
                </a:lnTo>
                <a:lnTo>
                  <a:pt x="89681" y="520484"/>
                </a:lnTo>
                <a:lnTo>
                  <a:pt x="97201" y="518440"/>
                </a:lnTo>
                <a:lnTo>
                  <a:pt x="104754" y="515807"/>
                </a:lnTo>
                <a:lnTo>
                  <a:pt x="112330" y="512781"/>
                </a:lnTo>
                <a:lnTo>
                  <a:pt x="119919" y="509494"/>
                </a:lnTo>
                <a:lnTo>
                  <a:pt x="128790" y="504763"/>
                </a:lnTo>
                <a:lnTo>
                  <a:pt x="138513" y="499069"/>
                </a:lnTo>
                <a:lnTo>
                  <a:pt x="148806" y="492733"/>
                </a:lnTo>
                <a:lnTo>
                  <a:pt x="158207" y="484699"/>
                </a:lnTo>
                <a:lnTo>
                  <a:pt x="167015" y="475533"/>
                </a:lnTo>
                <a:lnTo>
                  <a:pt x="175427" y="465612"/>
                </a:lnTo>
                <a:lnTo>
                  <a:pt x="184845" y="455188"/>
                </a:lnTo>
                <a:lnTo>
                  <a:pt x="205469" y="433446"/>
                </a:lnTo>
                <a:lnTo>
                  <a:pt x="215033" y="421044"/>
                </a:lnTo>
                <a:lnTo>
                  <a:pt x="223948" y="407696"/>
                </a:lnTo>
                <a:lnTo>
                  <a:pt x="232432" y="393718"/>
                </a:lnTo>
                <a:lnTo>
                  <a:pt x="240629" y="378049"/>
                </a:lnTo>
                <a:lnTo>
                  <a:pt x="248633" y="361252"/>
                </a:lnTo>
                <a:lnTo>
                  <a:pt x="264299" y="326927"/>
                </a:lnTo>
                <a:lnTo>
                  <a:pt x="279729" y="294738"/>
                </a:lnTo>
                <a:lnTo>
                  <a:pt x="286129" y="279042"/>
                </a:lnTo>
                <a:lnTo>
                  <a:pt x="291667" y="263498"/>
                </a:lnTo>
                <a:lnTo>
                  <a:pt x="296628" y="248056"/>
                </a:lnTo>
                <a:lnTo>
                  <a:pt x="301205" y="232681"/>
                </a:lnTo>
                <a:lnTo>
                  <a:pt x="309679" y="202051"/>
                </a:lnTo>
                <a:lnTo>
                  <a:pt x="312445" y="188040"/>
                </a:lnTo>
                <a:lnTo>
                  <a:pt x="314291" y="174891"/>
                </a:lnTo>
                <a:lnTo>
                  <a:pt x="315520" y="162314"/>
                </a:lnTo>
                <a:lnTo>
                  <a:pt x="315071" y="150119"/>
                </a:lnTo>
                <a:lnTo>
                  <a:pt x="313501" y="138180"/>
                </a:lnTo>
                <a:lnTo>
                  <a:pt x="311184" y="126410"/>
                </a:lnTo>
                <a:lnTo>
                  <a:pt x="307099" y="114753"/>
                </a:lnTo>
                <a:lnTo>
                  <a:pt x="301837" y="103173"/>
                </a:lnTo>
                <a:lnTo>
                  <a:pt x="295788" y="91642"/>
                </a:lnTo>
                <a:lnTo>
                  <a:pt x="289215" y="81415"/>
                </a:lnTo>
                <a:lnTo>
                  <a:pt x="282294" y="72057"/>
                </a:lnTo>
                <a:lnTo>
                  <a:pt x="275140" y="63278"/>
                </a:lnTo>
                <a:lnTo>
                  <a:pt x="266560" y="56155"/>
                </a:lnTo>
                <a:lnTo>
                  <a:pt x="257030" y="50137"/>
                </a:lnTo>
                <a:lnTo>
                  <a:pt x="220427" y="31353"/>
                </a:lnTo>
                <a:lnTo>
                  <a:pt x="211035" y="28522"/>
                </a:lnTo>
                <a:lnTo>
                  <a:pt x="200964" y="26635"/>
                </a:lnTo>
                <a:lnTo>
                  <a:pt x="190440" y="25377"/>
                </a:lnTo>
                <a:lnTo>
                  <a:pt x="180884" y="24538"/>
                </a:lnTo>
                <a:lnTo>
                  <a:pt x="171973" y="23979"/>
                </a:lnTo>
                <a:lnTo>
                  <a:pt x="77950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99"/>
          <p:cNvSpPr/>
          <p:nvPr/>
        </p:nvSpPr>
        <p:spPr>
          <a:xfrm>
            <a:off x="6995159" y="880163"/>
            <a:ext cx="228601" cy="237893"/>
          </a:xfrm>
          <a:custGeom>
            <a:avLst/>
            <a:gdLst/>
            <a:ahLst/>
            <a:cxnLst/>
            <a:rect l="0" t="0" r="0" b="0"/>
            <a:pathLst>
              <a:path w="228601" h="237893">
                <a:moveTo>
                  <a:pt x="0" y="22806"/>
                </a:moveTo>
                <a:lnTo>
                  <a:pt x="31819" y="6897"/>
                </a:lnTo>
                <a:lnTo>
                  <a:pt x="38993" y="4580"/>
                </a:lnTo>
                <a:lnTo>
                  <a:pt x="46315" y="3036"/>
                </a:lnTo>
                <a:lnTo>
                  <a:pt x="53737" y="2006"/>
                </a:lnTo>
                <a:lnTo>
                  <a:pt x="62495" y="1320"/>
                </a:lnTo>
                <a:lnTo>
                  <a:pt x="72143" y="862"/>
                </a:lnTo>
                <a:lnTo>
                  <a:pt x="91754" y="353"/>
                </a:lnTo>
                <a:lnTo>
                  <a:pt x="132890" y="0"/>
                </a:lnTo>
                <a:lnTo>
                  <a:pt x="138123" y="1252"/>
                </a:lnTo>
                <a:lnTo>
                  <a:pt x="141613" y="3357"/>
                </a:lnTo>
                <a:lnTo>
                  <a:pt x="146759" y="9082"/>
                </a:lnTo>
                <a:lnTo>
                  <a:pt x="153280" y="15860"/>
                </a:lnTo>
                <a:lnTo>
                  <a:pt x="154257" y="21986"/>
                </a:lnTo>
                <a:lnTo>
                  <a:pt x="153637" y="29879"/>
                </a:lnTo>
                <a:lnTo>
                  <a:pt x="151956" y="38952"/>
                </a:lnTo>
                <a:lnTo>
                  <a:pt x="150834" y="47540"/>
                </a:lnTo>
                <a:lnTo>
                  <a:pt x="150087" y="55805"/>
                </a:lnTo>
                <a:lnTo>
                  <a:pt x="149587" y="63856"/>
                </a:lnTo>
                <a:lnTo>
                  <a:pt x="147986" y="71763"/>
                </a:lnTo>
                <a:lnTo>
                  <a:pt x="145647" y="79574"/>
                </a:lnTo>
                <a:lnTo>
                  <a:pt x="142818" y="87321"/>
                </a:lnTo>
                <a:lnTo>
                  <a:pt x="138393" y="96296"/>
                </a:lnTo>
                <a:lnTo>
                  <a:pt x="132902" y="106090"/>
                </a:lnTo>
                <a:lnTo>
                  <a:pt x="126701" y="116429"/>
                </a:lnTo>
                <a:lnTo>
                  <a:pt x="120027" y="125861"/>
                </a:lnTo>
                <a:lnTo>
                  <a:pt x="113038" y="134690"/>
                </a:lnTo>
                <a:lnTo>
                  <a:pt x="105839" y="143115"/>
                </a:lnTo>
                <a:lnTo>
                  <a:pt x="99769" y="151272"/>
                </a:lnTo>
                <a:lnTo>
                  <a:pt x="94453" y="159250"/>
                </a:lnTo>
                <a:lnTo>
                  <a:pt x="89639" y="167109"/>
                </a:lnTo>
                <a:lnTo>
                  <a:pt x="83889" y="173618"/>
                </a:lnTo>
                <a:lnTo>
                  <a:pt x="77517" y="179228"/>
                </a:lnTo>
                <a:lnTo>
                  <a:pt x="70728" y="184237"/>
                </a:lnTo>
                <a:lnTo>
                  <a:pt x="63662" y="191387"/>
                </a:lnTo>
                <a:lnTo>
                  <a:pt x="56412" y="199963"/>
                </a:lnTo>
                <a:lnTo>
                  <a:pt x="38661" y="222900"/>
                </a:lnTo>
                <a:lnTo>
                  <a:pt x="37204" y="226052"/>
                </a:lnTo>
                <a:lnTo>
                  <a:pt x="35585" y="232941"/>
                </a:lnTo>
                <a:lnTo>
                  <a:pt x="36424" y="235286"/>
                </a:lnTo>
                <a:lnTo>
                  <a:pt x="38253" y="236850"/>
                </a:lnTo>
                <a:lnTo>
                  <a:pt x="40741" y="237892"/>
                </a:lnTo>
                <a:lnTo>
                  <a:pt x="43671" y="237317"/>
                </a:lnTo>
                <a:lnTo>
                  <a:pt x="50313" y="233291"/>
                </a:lnTo>
                <a:lnTo>
                  <a:pt x="55132" y="231710"/>
                </a:lnTo>
                <a:lnTo>
                  <a:pt x="60885" y="230655"/>
                </a:lnTo>
                <a:lnTo>
                  <a:pt x="67260" y="229952"/>
                </a:lnTo>
                <a:lnTo>
                  <a:pt x="74050" y="228214"/>
                </a:lnTo>
                <a:lnTo>
                  <a:pt x="81117" y="225785"/>
                </a:lnTo>
                <a:lnTo>
                  <a:pt x="88368" y="222895"/>
                </a:lnTo>
                <a:lnTo>
                  <a:pt x="106585" y="216298"/>
                </a:lnTo>
                <a:lnTo>
                  <a:pt x="116777" y="212761"/>
                </a:lnTo>
                <a:lnTo>
                  <a:pt x="126111" y="209133"/>
                </a:lnTo>
                <a:lnTo>
                  <a:pt x="134874" y="205444"/>
                </a:lnTo>
                <a:lnTo>
                  <a:pt x="143257" y="201715"/>
                </a:lnTo>
                <a:lnTo>
                  <a:pt x="153924" y="199229"/>
                </a:lnTo>
                <a:lnTo>
                  <a:pt x="166117" y="197571"/>
                </a:lnTo>
                <a:lnTo>
                  <a:pt x="179324" y="196466"/>
                </a:lnTo>
                <a:lnTo>
                  <a:pt x="190670" y="194460"/>
                </a:lnTo>
                <a:lnTo>
                  <a:pt x="200773" y="191852"/>
                </a:lnTo>
                <a:lnTo>
                  <a:pt x="228600" y="1828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00"/>
          <p:cNvSpPr/>
          <p:nvPr/>
        </p:nvSpPr>
        <p:spPr>
          <a:xfrm>
            <a:off x="7223759" y="1291589"/>
            <a:ext cx="217172" cy="57151"/>
          </a:xfrm>
          <a:custGeom>
            <a:avLst/>
            <a:gdLst/>
            <a:ahLst/>
            <a:cxnLst/>
            <a:rect l="0" t="0" r="0" b="0"/>
            <a:pathLst>
              <a:path w="217172" h="57151">
                <a:moveTo>
                  <a:pt x="0" y="57150"/>
                </a:moveTo>
                <a:lnTo>
                  <a:pt x="31819" y="41241"/>
                </a:lnTo>
                <a:lnTo>
                  <a:pt x="40263" y="37654"/>
                </a:lnTo>
                <a:lnTo>
                  <a:pt x="49702" y="33993"/>
                </a:lnTo>
                <a:lnTo>
                  <a:pt x="70350" y="26538"/>
                </a:lnTo>
                <a:lnTo>
                  <a:pt x="92227" y="18992"/>
                </a:lnTo>
                <a:lnTo>
                  <a:pt x="102124" y="15201"/>
                </a:lnTo>
                <a:lnTo>
                  <a:pt x="111263" y="11404"/>
                </a:lnTo>
                <a:lnTo>
                  <a:pt x="119896" y="7603"/>
                </a:lnTo>
                <a:lnTo>
                  <a:pt x="132001" y="5069"/>
                </a:lnTo>
                <a:lnTo>
                  <a:pt x="146421" y="3379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01"/>
          <p:cNvSpPr/>
          <p:nvPr/>
        </p:nvSpPr>
        <p:spPr>
          <a:xfrm>
            <a:off x="7223759" y="1428750"/>
            <a:ext cx="205742" cy="57151"/>
          </a:xfrm>
          <a:custGeom>
            <a:avLst/>
            <a:gdLst/>
            <a:ahLst/>
            <a:cxnLst/>
            <a:rect l="0" t="0" r="0" b="0"/>
            <a:pathLst>
              <a:path w="205742" h="57151">
                <a:moveTo>
                  <a:pt x="0" y="57150"/>
                </a:moveTo>
                <a:lnTo>
                  <a:pt x="18204" y="51082"/>
                </a:lnTo>
                <a:lnTo>
                  <a:pt x="44074" y="41329"/>
                </a:lnTo>
                <a:lnTo>
                  <a:pt x="74198" y="29798"/>
                </a:lnTo>
                <a:lnTo>
                  <a:pt x="100288" y="20440"/>
                </a:lnTo>
                <a:lnTo>
                  <a:pt x="112579" y="17437"/>
                </a:lnTo>
                <a:lnTo>
                  <a:pt x="124583" y="15434"/>
                </a:lnTo>
                <a:lnTo>
                  <a:pt x="136395" y="14099"/>
                </a:lnTo>
                <a:lnTo>
                  <a:pt x="146810" y="11939"/>
                </a:lnTo>
                <a:lnTo>
                  <a:pt x="156294" y="9229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02"/>
          <p:cNvSpPr/>
          <p:nvPr/>
        </p:nvSpPr>
        <p:spPr>
          <a:xfrm>
            <a:off x="7623809" y="1062989"/>
            <a:ext cx="11432" cy="617222"/>
          </a:xfrm>
          <a:custGeom>
            <a:avLst/>
            <a:gdLst/>
            <a:ahLst/>
            <a:cxnLst/>
            <a:rect l="0" t="0" r="0" b="0"/>
            <a:pathLst>
              <a:path w="11432" h="617222">
                <a:moveTo>
                  <a:pt x="0" y="0"/>
                </a:moveTo>
                <a:lnTo>
                  <a:pt x="0" y="308886"/>
                </a:lnTo>
                <a:lnTo>
                  <a:pt x="1271" y="344354"/>
                </a:lnTo>
                <a:lnTo>
                  <a:pt x="3388" y="376890"/>
                </a:lnTo>
                <a:lnTo>
                  <a:pt x="7856" y="431667"/>
                </a:lnTo>
                <a:lnTo>
                  <a:pt x="9842" y="468712"/>
                </a:lnTo>
                <a:lnTo>
                  <a:pt x="10724" y="504650"/>
                </a:lnTo>
                <a:lnTo>
                  <a:pt x="11431" y="6172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03"/>
          <p:cNvSpPr/>
          <p:nvPr/>
        </p:nvSpPr>
        <p:spPr>
          <a:xfrm>
            <a:off x="7783829" y="1063132"/>
            <a:ext cx="308612" cy="548422"/>
          </a:xfrm>
          <a:custGeom>
            <a:avLst/>
            <a:gdLst/>
            <a:ahLst/>
            <a:cxnLst/>
            <a:rect l="0" t="0" r="0" b="0"/>
            <a:pathLst>
              <a:path w="308612" h="548422">
                <a:moveTo>
                  <a:pt x="0" y="79868"/>
                </a:moveTo>
                <a:lnTo>
                  <a:pt x="12137" y="67732"/>
                </a:lnTo>
                <a:lnTo>
                  <a:pt x="15711" y="62887"/>
                </a:lnTo>
                <a:lnTo>
                  <a:pt x="19683" y="54117"/>
                </a:lnTo>
                <a:lnTo>
                  <a:pt x="24552" y="50001"/>
                </a:lnTo>
                <a:lnTo>
                  <a:pt x="31608" y="45986"/>
                </a:lnTo>
                <a:lnTo>
                  <a:pt x="40122" y="42040"/>
                </a:lnTo>
                <a:lnTo>
                  <a:pt x="50878" y="35599"/>
                </a:lnTo>
                <a:lnTo>
                  <a:pt x="63129" y="27495"/>
                </a:lnTo>
                <a:lnTo>
                  <a:pt x="76377" y="18283"/>
                </a:lnTo>
                <a:lnTo>
                  <a:pt x="89018" y="12141"/>
                </a:lnTo>
                <a:lnTo>
                  <a:pt x="101255" y="8046"/>
                </a:lnTo>
                <a:lnTo>
                  <a:pt x="113223" y="5317"/>
                </a:lnTo>
                <a:lnTo>
                  <a:pt x="123743" y="3497"/>
                </a:lnTo>
                <a:lnTo>
                  <a:pt x="133296" y="2284"/>
                </a:lnTo>
                <a:lnTo>
                  <a:pt x="142204" y="1475"/>
                </a:lnTo>
                <a:lnTo>
                  <a:pt x="149413" y="936"/>
                </a:lnTo>
                <a:lnTo>
                  <a:pt x="160810" y="337"/>
                </a:lnTo>
                <a:lnTo>
                  <a:pt x="173494" y="71"/>
                </a:lnTo>
                <a:lnTo>
                  <a:pt x="180433" y="0"/>
                </a:lnTo>
                <a:lnTo>
                  <a:pt x="186329" y="2492"/>
                </a:lnTo>
                <a:lnTo>
                  <a:pt x="191529" y="6694"/>
                </a:lnTo>
                <a:lnTo>
                  <a:pt x="200695" y="16866"/>
                </a:lnTo>
                <a:lnTo>
                  <a:pt x="209001" y="25620"/>
                </a:lnTo>
                <a:lnTo>
                  <a:pt x="211724" y="32273"/>
                </a:lnTo>
                <a:lnTo>
                  <a:pt x="213540" y="40518"/>
                </a:lnTo>
                <a:lnTo>
                  <a:pt x="214750" y="49824"/>
                </a:lnTo>
                <a:lnTo>
                  <a:pt x="214287" y="63649"/>
                </a:lnTo>
                <a:lnTo>
                  <a:pt x="212708" y="80485"/>
                </a:lnTo>
                <a:lnTo>
                  <a:pt x="210385" y="99329"/>
                </a:lnTo>
                <a:lnTo>
                  <a:pt x="206297" y="115702"/>
                </a:lnTo>
                <a:lnTo>
                  <a:pt x="201031" y="130427"/>
                </a:lnTo>
                <a:lnTo>
                  <a:pt x="194981" y="144054"/>
                </a:lnTo>
                <a:lnTo>
                  <a:pt x="189678" y="156948"/>
                </a:lnTo>
                <a:lnTo>
                  <a:pt x="184872" y="169355"/>
                </a:lnTo>
                <a:lnTo>
                  <a:pt x="180398" y="181436"/>
                </a:lnTo>
                <a:lnTo>
                  <a:pt x="174875" y="194570"/>
                </a:lnTo>
                <a:lnTo>
                  <a:pt x="168654" y="208406"/>
                </a:lnTo>
                <a:lnTo>
                  <a:pt x="161966" y="222710"/>
                </a:lnTo>
                <a:lnTo>
                  <a:pt x="153698" y="237326"/>
                </a:lnTo>
                <a:lnTo>
                  <a:pt x="144375" y="252150"/>
                </a:lnTo>
                <a:lnTo>
                  <a:pt x="134350" y="267112"/>
                </a:lnTo>
                <a:lnTo>
                  <a:pt x="122587" y="285977"/>
                </a:lnTo>
                <a:lnTo>
                  <a:pt x="95970" y="330645"/>
                </a:lnTo>
                <a:lnTo>
                  <a:pt x="83031" y="353733"/>
                </a:lnTo>
                <a:lnTo>
                  <a:pt x="49155" y="417553"/>
                </a:lnTo>
                <a:lnTo>
                  <a:pt x="35394" y="444157"/>
                </a:lnTo>
                <a:lnTo>
                  <a:pt x="31216" y="454807"/>
                </a:lnTo>
                <a:lnTo>
                  <a:pt x="28431" y="464447"/>
                </a:lnTo>
                <a:lnTo>
                  <a:pt x="26574" y="473414"/>
                </a:lnTo>
                <a:lnTo>
                  <a:pt x="24511" y="490150"/>
                </a:lnTo>
                <a:lnTo>
                  <a:pt x="23961" y="498169"/>
                </a:lnTo>
                <a:lnTo>
                  <a:pt x="26736" y="513853"/>
                </a:lnTo>
                <a:lnTo>
                  <a:pt x="30933" y="528020"/>
                </a:lnTo>
                <a:lnTo>
                  <a:pt x="32798" y="538550"/>
                </a:lnTo>
                <a:lnTo>
                  <a:pt x="34566" y="541866"/>
                </a:lnTo>
                <a:lnTo>
                  <a:pt x="37014" y="544076"/>
                </a:lnTo>
                <a:lnTo>
                  <a:pt x="39916" y="545550"/>
                </a:lnTo>
                <a:lnTo>
                  <a:pt x="44390" y="546532"/>
                </a:lnTo>
                <a:lnTo>
                  <a:pt x="49914" y="547188"/>
                </a:lnTo>
                <a:lnTo>
                  <a:pt x="56136" y="547624"/>
                </a:lnTo>
                <a:lnTo>
                  <a:pt x="64095" y="547915"/>
                </a:lnTo>
                <a:lnTo>
                  <a:pt x="92228" y="548325"/>
                </a:lnTo>
                <a:lnTo>
                  <a:pt x="109147" y="548421"/>
                </a:lnTo>
                <a:lnTo>
                  <a:pt x="121025" y="547176"/>
                </a:lnTo>
                <a:lnTo>
                  <a:pt x="135293" y="545077"/>
                </a:lnTo>
                <a:lnTo>
                  <a:pt x="151156" y="542407"/>
                </a:lnTo>
                <a:lnTo>
                  <a:pt x="164271" y="539357"/>
                </a:lnTo>
                <a:lnTo>
                  <a:pt x="175554" y="536054"/>
                </a:lnTo>
                <a:lnTo>
                  <a:pt x="185616" y="532582"/>
                </a:lnTo>
                <a:lnTo>
                  <a:pt x="197404" y="527727"/>
                </a:lnTo>
                <a:lnTo>
                  <a:pt x="210343" y="521950"/>
                </a:lnTo>
                <a:lnTo>
                  <a:pt x="246051" y="505072"/>
                </a:lnTo>
                <a:lnTo>
                  <a:pt x="255474" y="500497"/>
                </a:lnTo>
                <a:lnTo>
                  <a:pt x="263027" y="494907"/>
                </a:lnTo>
                <a:lnTo>
                  <a:pt x="269331" y="488641"/>
                </a:lnTo>
                <a:lnTo>
                  <a:pt x="274804" y="481923"/>
                </a:lnTo>
                <a:lnTo>
                  <a:pt x="280993" y="474904"/>
                </a:lnTo>
                <a:lnTo>
                  <a:pt x="308611" y="4456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04"/>
          <p:cNvSpPr/>
          <p:nvPr/>
        </p:nvSpPr>
        <p:spPr>
          <a:xfrm>
            <a:off x="8081009" y="862550"/>
            <a:ext cx="400051" cy="303310"/>
          </a:xfrm>
          <a:custGeom>
            <a:avLst/>
            <a:gdLst/>
            <a:ahLst/>
            <a:cxnLst/>
            <a:rect l="0" t="0" r="0" b="0"/>
            <a:pathLst>
              <a:path w="400051" h="303310">
                <a:moveTo>
                  <a:pt x="0" y="86139"/>
                </a:moveTo>
                <a:lnTo>
                  <a:pt x="6068" y="74004"/>
                </a:lnTo>
                <a:lnTo>
                  <a:pt x="10396" y="67889"/>
                </a:lnTo>
                <a:lnTo>
                  <a:pt x="15820" y="61273"/>
                </a:lnTo>
                <a:lnTo>
                  <a:pt x="27351" y="48417"/>
                </a:lnTo>
                <a:lnTo>
                  <a:pt x="36711" y="38471"/>
                </a:lnTo>
                <a:lnTo>
                  <a:pt x="48490" y="29817"/>
                </a:lnTo>
                <a:lnTo>
                  <a:pt x="55187" y="25731"/>
                </a:lnTo>
                <a:lnTo>
                  <a:pt x="62191" y="21737"/>
                </a:lnTo>
                <a:lnTo>
                  <a:pt x="76748" y="13913"/>
                </a:lnTo>
                <a:lnTo>
                  <a:pt x="88297" y="9589"/>
                </a:lnTo>
                <a:lnTo>
                  <a:pt x="98934" y="6397"/>
                </a:lnTo>
                <a:lnTo>
                  <a:pt x="105326" y="3768"/>
                </a:lnTo>
                <a:lnTo>
                  <a:pt x="112128" y="745"/>
                </a:lnTo>
                <a:lnTo>
                  <a:pt x="119202" y="0"/>
                </a:lnTo>
                <a:lnTo>
                  <a:pt x="126458" y="773"/>
                </a:lnTo>
                <a:lnTo>
                  <a:pt x="133836" y="2559"/>
                </a:lnTo>
                <a:lnTo>
                  <a:pt x="141294" y="3749"/>
                </a:lnTo>
                <a:lnTo>
                  <a:pt x="148806" y="4542"/>
                </a:lnTo>
                <a:lnTo>
                  <a:pt x="156354" y="5071"/>
                </a:lnTo>
                <a:lnTo>
                  <a:pt x="162656" y="6694"/>
                </a:lnTo>
                <a:lnTo>
                  <a:pt x="173045" y="11884"/>
                </a:lnTo>
                <a:lnTo>
                  <a:pt x="181896" y="18424"/>
                </a:lnTo>
                <a:lnTo>
                  <a:pt x="186035" y="21946"/>
                </a:lnTo>
                <a:lnTo>
                  <a:pt x="188793" y="25564"/>
                </a:lnTo>
                <a:lnTo>
                  <a:pt x="191858" y="32970"/>
                </a:lnTo>
                <a:lnTo>
                  <a:pt x="192676" y="37993"/>
                </a:lnTo>
                <a:lnTo>
                  <a:pt x="193220" y="43882"/>
                </a:lnTo>
                <a:lnTo>
                  <a:pt x="193584" y="50348"/>
                </a:lnTo>
                <a:lnTo>
                  <a:pt x="192557" y="57198"/>
                </a:lnTo>
                <a:lnTo>
                  <a:pt x="190601" y="64305"/>
                </a:lnTo>
                <a:lnTo>
                  <a:pt x="188028" y="71583"/>
                </a:lnTo>
                <a:lnTo>
                  <a:pt x="185042" y="78975"/>
                </a:lnTo>
                <a:lnTo>
                  <a:pt x="181781" y="86444"/>
                </a:lnTo>
                <a:lnTo>
                  <a:pt x="174772" y="101515"/>
                </a:lnTo>
                <a:lnTo>
                  <a:pt x="167423" y="116680"/>
                </a:lnTo>
                <a:lnTo>
                  <a:pt x="162416" y="124280"/>
                </a:lnTo>
                <a:lnTo>
                  <a:pt x="156537" y="131886"/>
                </a:lnTo>
                <a:lnTo>
                  <a:pt x="150079" y="139497"/>
                </a:lnTo>
                <a:lnTo>
                  <a:pt x="143233" y="147111"/>
                </a:lnTo>
                <a:lnTo>
                  <a:pt x="128852" y="162345"/>
                </a:lnTo>
                <a:lnTo>
                  <a:pt x="120192" y="172503"/>
                </a:lnTo>
                <a:lnTo>
                  <a:pt x="100409" y="197337"/>
                </a:lnTo>
                <a:lnTo>
                  <a:pt x="92340" y="208531"/>
                </a:lnTo>
                <a:lnTo>
                  <a:pt x="85690" y="218534"/>
                </a:lnTo>
                <a:lnTo>
                  <a:pt x="79987" y="227742"/>
                </a:lnTo>
                <a:lnTo>
                  <a:pt x="76185" y="235151"/>
                </a:lnTo>
                <a:lnTo>
                  <a:pt x="73650" y="241361"/>
                </a:lnTo>
                <a:lnTo>
                  <a:pt x="71960" y="246770"/>
                </a:lnTo>
                <a:lnTo>
                  <a:pt x="70834" y="252917"/>
                </a:lnTo>
                <a:lnTo>
                  <a:pt x="70082" y="259554"/>
                </a:lnTo>
                <a:lnTo>
                  <a:pt x="69581" y="266519"/>
                </a:lnTo>
                <a:lnTo>
                  <a:pt x="71788" y="272433"/>
                </a:lnTo>
                <a:lnTo>
                  <a:pt x="75799" y="277645"/>
                </a:lnTo>
                <a:lnTo>
                  <a:pt x="85758" y="286823"/>
                </a:lnTo>
                <a:lnTo>
                  <a:pt x="94419" y="295136"/>
                </a:lnTo>
                <a:lnTo>
                  <a:pt x="101046" y="297860"/>
                </a:lnTo>
                <a:lnTo>
                  <a:pt x="109274" y="299677"/>
                </a:lnTo>
                <a:lnTo>
                  <a:pt x="118570" y="300888"/>
                </a:lnTo>
                <a:lnTo>
                  <a:pt x="133657" y="301695"/>
                </a:lnTo>
                <a:lnTo>
                  <a:pt x="174126" y="302592"/>
                </a:lnTo>
                <a:lnTo>
                  <a:pt x="400050" y="303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05"/>
          <p:cNvSpPr/>
          <p:nvPr/>
        </p:nvSpPr>
        <p:spPr>
          <a:xfrm>
            <a:off x="5212559" y="2286246"/>
            <a:ext cx="422432" cy="522855"/>
          </a:xfrm>
          <a:custGeom>
            <a:avLst/>
            <a:gdLst/>
            <a:ahLst/>
            <a:cxnLst/>
            <a:rect l="0" t="0" r="0" b="0"/>
            <a:pathLst>
              <a:path w="422432" h="522855">
                <a:moveTo>
                  <a:pt x="308131" y="56904"/>
                </a:moveTo>
                <a:lnTo>
                  <a:pt x="302063" y="44768"/>
                </a:lnTo>
                <a:lnTo>
                  <a:pt x="292311" y="32037"/>
                </a:lnTo>
                <a:lnTo>
                  <a:pt x="280780" y="19181"/>
                </a:lnTo>
                <a:lnTo>
                  <a:pt x="271421" y="9235"/>
                </a:lnTo>
                <a:lnTo>
                  <a:pt x="267148" y="6074"/>
                </a:lnTo>
                <a:lnTo>
                  <a:pt x="259013" y="2563"/>
                </a:lnTo>
                <a:lnTo>
                  <a:pt x="247777" y="1002"/>
                </a:lnTo>
                <a:lnTo>
                  <a:pt x="235587" y="308"/>
                </a:lnTo>
                <a:lnTo>
                  <a:pt x="225936" y="0"/>
                </a:lnTo>
                <a:lnTo>
                  <a:pt x="219044" y="1188"/>
                </a:lnTo>
                <a:lnTo>
                  <a:pt x="210640" y="3250"/>
                </a:lnTo>
                <a:lnTo>
                  <a:pt x="201226" y="5894"/>
                </a:lnTo>
                <a:lnTo>
                  <a:pt x="193681" y="10197"/>
                </a:lnTo>
                <a:lnTo>
                  <a:pt x="181911" y="21752"/>
                </a:lnTo>
                <a:lnTo>
                  <a:pt x="174454" y="28389"/>
                </a:lnTo>
                <a:lnTo>
                  <a:pt x="165673" y="35354"/>
                </a:lnTo>
                <a:lnTo>
                  <a:pt x="156009" y="42537"/>
                </a:lnTo>
                <a:lnTo>
                  <a:pt x="147026" y="49866"/>
                </a:lnTo>
                <a:lnTo>
                  <a:pt x="138498" y="57292"/>
                </a:lnTo>
                <a:lnTo>
                  <a:pt x="130272" y="64782"/>
                </a:lnTo>
                <a:lnTo>
                  <a:pt x="122248" y="73586"/>
                </a:lnTo>
                <a:lnTo>
                  <a:pt x="114359" y="83265"/>
                </a:lnTo>
                <a:lnTo>
                  <a:pt x="106560" y="93528"/>
                </a:lnTo>
                <a:lnTo>
                  <a:pt x="98820" y="105450"/>
                </a:lnTo>
                <a:lnTo>
                  <a:pt x="91120" y="118478"/>
                </a:lnTo>
                <a:lnTo>
                  <a:pt x="83447" y="132243"/>
                </a:lnTo>
                <a:lnTo>
                  <a:pt x="73252" y="152850"/>
                </a:lnTo>
                <a:lnTo>
                  <a:pt x="48377" y="206226"/>
                </a:lnTo>
                <a:lnTo>
                  <a:pt x="37171" y="236462"/>
                </a:lnTo>
                <a:lnTo>
                  <a:pt x="27161" y="268049"/>
                </a:lnTo>
                <a:lnTo>
                  <a:pt x="17947" y="300537"/>
                </a:lnTo>
                <a:lnTo>
                  <a:pt x="11805" y="327276"/>
                </a:lnTo>
                <a:lnTo>
                  <a:pt x="7710" y="350182"/>
                </a:lnTo>
                <a:lnTo>
                  <a:pt x="4981" y="370533"/>
                </a:lnTo>
                <a:lnTo>
                  <a:pt x="3161" y="391719"/>
                </a:lnTo>
                <a:lnTo>
                  <a:pt x="1947" y="413464"/>
                </a:lnTo>
                <a:lnTo>
                  <a:pt x="239" y="466928"/>
                </a:lnTo>
                <a:lnTo>
                  <a:pt x="0" y="478843"/>
                </a:lnTo>
                <a:lnTo>
                  <a:pt x="1110" y="488056"/>
                </a:lnTo>
                <a:lnTo>
                  <a:pt x="5731" y="501680"/>
                </a:lnTo>
                <a:lnTo>
                  <a:pt x="15471" y="516490"/>
                </a:lnTo>
                <a:lnTo>
                  <a:pt x="19044" y="519505"/>
                </a:lnTo>
                <a:lnTo>
                  <a:pt x="22697" y="521514"/>
                </a:lnTo>
                <a:lnTo>
                  <a:pt x="26401" y="522854"/>
                </a:lnTo>
                <a:lnTo>
                  <a:pt x="31411" y="522477"/>
                </a:lnTo>
                <a:lnTo>
                  <a:pt x="43751" y="518672"/>
                </a:lnTo>
                <a:lnTo>
                  <a:pt x="50598" y="515879"/>
                </a:lnTo>
                <a:lnTo>
                  <a:pt x="57702" y="512747"/>
                </a:lnTo>
                <a:lnTo>
                  <a:pt x="64978" y="509389"/>
                </a:lnTo>
                <a:lnTo>
                  <a:pt x="71099" y="504611"/>
                </a:lnTo>
                <a:lnTo>
                  <a:pt x="81286" y="492528"/>
                </a:lnTo>
                <a:lnTo>
                  <a:pt x="93434" y="478691"/>
                </a:lnTo>
                <a:lnTo>
                  <a:pt x="100229" y="471445"/>
                </a:lnTo>
                <a:lnTo>
                  <a:pt x="107300" y="462805"/>
                </a:lnTo>
                <a:lnTo>
                  <a:pt x="114553" y="453234"/>
                </a:lnTo>
                <a:lnTo>
                  <a:pt x="121929" y="443044"/>
                </a:lnTo>
                <a:lnTo>
                  <a:pt x="129387" y="431171"/>
                </a:lnTo>
                <a:lnTo>
                  <a:pt x="136898" y="418175"/>
                </a:lnTo>
                <a:lnTo>
                  <a:pt x="144445" y="404431"/>
                </a:lnTo>
                <a:lnTo>
                  <a:pt x="152017" y="391458"/>
                </a:lnTo>
                <a:lnTo>
                  <a:pt x="167204" y="366884"/>
                </a:lnTo>
                <a:lnTo>
                  <a:pt x="174809" y="353727"/>
                </a:lnTo>
                <a:lnTo>
                  <a:pt x="190033" y="325562"/>
                </a:lnTo>
                <a:lnTo>
                  <a:pt x="196379" y="312209"/>
                </a:lnTo>
                <a:lnTo>
                  <a:pt x="201880" y="299497"/>
                </a:lnTo>
                <a:lnTo>
                  <a:pt x="206817" y="287213"/>
                </a:lnTo>
                <a:lnTo>
                  <a:pt x="212648" y="273943"/>
                </a:lnTo>
                <a:lnTo>
                  <a:pt x="225901" y="245652"/>
                </a:lnTo>
                <a:lnTo>
                  <a:pt x="231721" y="232266"/>
                </a:lnTo>
                <a:lnTo>
                  <a:pt x="236871" y="219532"/>
                </a:lnTo>
                <a:lnTo>
                  <a:pt x="241573" y="207232"/>
                </a:lnTo>
                <a:lnTo>
                  <a:pt x="247249" y="188873"/>
                </a:lnTo>
                <a:lnTo>
                  <a:pt x="260329" y="141380"/>
                </a:lnTo>
                <a:lnTo>
                  <a:pt x="264833" y="122111"/>
                </a:lnTo>
                <a:lnTo>
                  <a:pt x="267835" y="106725"/>
                </a:lnTo>
                <a:lnTo>
                  <a:pt x="269837" y="93928"/>
                </a:lnTo>
                <a:lnTo>
                  <a:pt x="271172" y="84126"/>
                </a:lnTo>
                <a:lnTo>
                  <a:pt x="272655" y="69849"/>
                </a:lnTo>
                <a:lnTo>
                  <a:pt x="271780" y="65534"/>
                </a:lnTo>
                <a:lnTo>
                  <a:pt x="269927" y="62657"/>
                </a:lnTo>
                <a:lnTo>
                  <a:pt x="267422" y="60739"/>
                </a:lnTo>
                <a:lnTo>
                  <a:pt x="265751" y="60731"/>
                </a:lnTo>
                <a:lnTo>
                  <a:pt x="264638" y="61995"/>
                </a:lnTo>
                <a:lnTo>
                  <a:pt x="263895" y="64108"/>
                </a:lnTo>
                <a:lnTo>
                  <a:pt x="262850" y="79217"/>
                </a:lnTo>
                <a:lnTo>
                  <a:pt x="262540" y="178661"/>
                </a:lnTo>
                <a:lnTo>
                  <a:pt x="263767" y="211736"/>
                </a:lnTo>
                <a:lnTo>
                  <a:pt x="265855" y="238865"/>
                </a:lnTo>
                <a:lnTo>
                  <a:pt x="268517" y="262031"/>
                </a:lnTo>
                <a:lnTo>
                  <a:pt x="271562" y="281285"/>
                </a:lnTo>
                <a:lnTo>
                  <a:pt x="274861" y="297931"/>
                </a:lnTo>
                <a:lnTo>
                  <a:pt x="278331" y="312839"/>
                </a:lnTo>
                <a:lnTo>
                  <a:pt x="283184" y="326587"/>
                </a:lnTo>
                <a:lnTo>
                  <a:pt x="288960" y="339562"/>
                </a:lnTo>
                <a:lnTo>
                  <a:pt x="295350" y="352023"/>
                </a:lnTo>
                <a:lnTo>
                  <a:pt x="302150" y="366680"/>
                </a:lnTo>
                <a:lnTo>
                  <a:pt x="316479" y="399898"/>
                </a:lnTo>
                <a:lnTo>
                  <a:pt x="323856" y="412567"/>
                </a:lnTo>
                <a:lnTo>
                  <a:pt x="331315" y="422282"/>
                </a:lnTo>
                <a:lnTo>
                  <a:pt x="355467" y="447000"/>
                </a:lnTo>
                <a:lnTo>
                  <a:pt x="367692" y="455917"/>
                </a:lnTo>
                <a:lnTo>
                  <a:pt x="380322" y="462843"/>
                </a:lnTo>
                <a:lnTo>
                  <a:pt x="390169" y="465921"/>
                </a:lnTo>
                <a:lnTo>
                  <a:pt x="398779" y="467289"/>
                </a:lnTo>
                <a:lnTo>
                  <a:pt x="422431" y="4683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06"/>
          <p:cNvSpPr/>
          <p:nvPr/>
        </p:nvSpPr>
        <p:spPr>
          <a:xfrm>
            <a:off x="5612129" y="2194767"/>
            <a:ext cx="274322" cy="227652"/>
          </a:xfrm>
          <a:custGeom>
            <a:avLst/>
            <a:gdLst/>
            <a:ahLst/>
            <a:cxnLst/>
            <a:rect l="0" t="0" r="0" b="0"/>
            <a:pathLst>
              <a:path w="274322" h="227652">
                <a:moveTo>
                  <a:pt x="0" y="79802"/>
                </a:moveTo>
                <a:lnTo>
                  <a:pt x="6068" y="55531"/>
                </a:lnTo>
                <a:lnTo>
                  <a:pt x="9125" y="47112"/>
                </a:lnTo>
                <a:lnTo>
                  <a:pt x="12434" y="40229"/>
                </a:lnTo>
                <a:lnTo>
                  <a:pt x="15909" y="34370"/>
                </a:lnTo>
                <a:lnTo>
                  <a:pt x="19497" y="29194"/>
                </a:lnTo>
                <a:lnTo>
                  <a:pt x="23158" y="24474"/>
                </a:lnTo>
                <a:lnTo>
                  <a:pt x="26869" y="20057"/>
                </a:lnTo>
                <a:lnTo>
                  <a:pt x="31883" y="15842"/>
                </a:lnTo>
                <a:lnTo>
                  <a:pt x="37766" y="11762"/>
                </a:lnTo>
                <a:lnTo>
                  <a:pt x="44227" y="7772"/>
                </a:lnTo>
                <a:lnTo>
                  <a:pt x="51075" y="5112"/>
                </a:lnTo>
                <a:lnTo>
                  <a:pt x="58180" y="3339"/>
                </a:lnTo>
                <a:lnTo>
                  <a:pt x="65457" y="2157"/>
                </a:lnTo>
                <a:lnTo>
                  <a:pt x="72848" y="1369"/>
                </a:lnTo>
                <a:lnTo>
                  <a:pt x="80316" y="843"/>
                </a:lnTo>
                <a:lnTo>
                  <a:pt x="87834" y="493"/>
                </a:lnTo>
                <a:lnTo>
                  <a:pt x="102961" y="104"/>
                </a:lnTo>
                <a:lnTo>
                  <a:pt x="110551" y="0"/>
                </a:lnTo>
                <a:lnTo>
                  <a:pt x="116880" y="1201"/>
                </a:lnTo>
                <a:lnTo>
                  <a:pt x="122371" y="3271"/>
                </a:lnTo>
                <a:lnTo>
                  <a:pt x="127300" y="5922"/>
                </a:lnTo>
                <a:lnTo>
                  <a:pt x="133127" y="10229"/>
                </a:lnTo>
                <a:lnTo>
                  <a:pt x="139552" y="15640"/>
                </a:lnTo>
                <a:lnTo>
                  <a:pt x="146375" y="21787"/>
                </a:lnTo>
                <a:lnTo>
                  <a:pt x="150923" y="28426"/>
                </a:lnTo>
                <a:lnTo>
                  <a:pt x="153956" y="35391"/>
                </a:lnTo>
                <a:lnTo>
                  <a:pt x="155977" y="42575"/>
                </a:lnTo>
                <a:lnTo>
                  <a:pt x="157325" y="51174"/>
                </a:lnTo>
                <a:lnTo>
                  <a:pt x="158224" y="60717"/>
                </a:lnTo>
                <a:lnTo>
                  <a:pt x="158822" y="70889"/>
                </a:lnTo>
                <a:lnTo>
                  <a:pt x="159488" y="92351"/>
                </a:lnTo>
                <a:lnTo>
                  <a:pt x="159665" y="103408"/>
                </a:lnTo>
                <a:lnTo>
                  <a:pt x="157244" y="113320"/>
                </a:lnTo>
                <a:lnTo>
                  <a:pt x="153090" y="122467"/>
                </a:lnTo>
                <a:lnTo>
                  <a:pt x="147780" y="131106"/>
                </a:lnTo>
                <a:lnTo>
                  <a:pt x="142970" y="140674"/>
                </a:lnTo>
                <a:lnTo>
                  <a:pt x="138494" y="150864"/>
                </a:lnTo>
                <a:lnTo>
                  <a:pt x="134240" y="161467"/>
                </a:lnTo>
                <a:lnTo>
                  <a:pt x="130133" y="171075"/>
                </a:lnTo>
                <a:lnTo>
                  <a:pt x="122184" y="188525"/>
                </a:lnTo>
                <a:lnTo>
                  <a:pt x="117016" y="195464"/>
                </a:lnTo>
                <a:lnTo>
                  <a:pt x="111031" y="201360"/>
                </a:lnTo>
                <a:lnTo>
                  <a:pt x="104501" y="206561"/>
                </a:lnTo>
                <a:lnTo>
                  <a:pt x="98877" y="211298"/>
                </a:lnTo>
                <a:lnTo>
                  <a:pt x="93859" y="215726"/>
                </a:lnTo>
                <a:lnTo>
                  <a:pt x="82746" y="225891"/>
                </a:lnTo>
                <a:lnTo>
                  <a:pt x="83104" y="226724"/>
                </a:lnTo>
                <a:lnTo>
                  <a:pt x="84613" y="227280"/>
                </a:lnTo>
                <a:lnTo>
                  <a:pt x="86889" y="227651"/>
                </a:lnTo>
                <a:lnTo>
                  <a:pt x="90946" y="226628"/>
                </a:lnTo>
                <a:lnTo>
                  <a:pt x="96191" y="224676"/>
                </a:lnTo>
                <a:lnTo>
                  <a:pt x="102228" y="222105"/>
                </a:lnTo>
                <a:lnTo>
                  <a:pt x="108792" y="220391"/>
                </a:lnTo>
                <a:lnTo>
                  <a:pt x="115708" y="219248"/>
                </a:lnTo>
                <a:lnTo>
                  <a:pt x="122859" y="218486"/>
                </a:lnTo>
                <a:lnTo>
                  <a:pt x="131436" y="216708"/>
                </a:lnTo>
                <a:lnTo>
                  <a:pt x="140964" y="214253"/>
                </a:lnTo>
                <a:lnTo>
                  <a:pt x="151126" y="211346"/>
                </a:lnTo>
                <a:lnTo>
                  <a:pt x="164251" y="206868"/>
                </a:lnTo>
                <a:lnTo>
                  <a:pt x="195768" y="195119"/>
                </a:lnTo>
                <a:lnTo>
                  <a:pt x="210522" y="190970"/>
                </a:lnTo>
                <a:lnTo>
                  <a:pt x="224168" y="188204"/>
                </a:lnTo>
                <a:lnTo>
                  <a:pt x="274321" y="1712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07"/>
          <p:cNvSpPr/>
          <p:nvPr/>
        </p:nvSpPr>
        <p:spPr>
          <a:xfrm>
            <a:off x="6000750" y="2423159"/>
            <a:ext cx="308610" cy="45721"/>
          </a:xfrm>
          <a:custGeom>
            <a:avLst/>
            <a:gdLst/>
            <a:ahLst/>
            <a:cxnLst/>
            <a:rect l="0" t="0" r="0" b="0"/>
            <a:pathLst>
              <a:path w="308610" h="45721">
                <a:moveTo>
                  <a:pt x="0" y="45720"/>
                </a:moveTo>
                <a:lnTo>
                  <a:pt x="24271" y="45720"/>
                </a:lnTo>
                <a:lnTo>
                  <a:pt x="39040" y="44450"/>
                </a:lnTo>
                <a:lnTo>
                  <a:pt x="56507" y="42334"/>
                </a:lnTo>
                <a:lnTo>
                  <a:pt x="75770" y="39653"/>
                </a:lnTo>
                <a:lnTo>
                  <a:pt x="92424" y="36595"/>
                </a:lnTo>
                <a:lnTo>
                  <a:pt x="107336" y="33287"/>
                </a:lnTo>
                <a:lnTo>
                  <a:pt x="121087" y="29812"/>
                </a:lnTo>
                <a:lnTo>
                  <a:pt x="134065" y="27494"/>
                </a:lnTo>
                <a:lnTo>
                  <a:pt x="146526" y="25950"/>
                </a:lnTo>
                <a:lnTo>
                  <a:pt x="158644" y="24920"/>
                </a:lnTo>
                <a:lnTo>
                  <a:pt x="174342" y="22963"/>
                </a:lnTo>
                <a:lnTo>
                  <a:pt x="212105" y="17403"/>
                </a:lnTo>
                <a:lnTo>
                  <a:pt x="227763" y="15412"/>
                </a:lnTo>
                <a:lnTo>
                  <a:pt x="240742" y="14085"/>
                </a:lnTo>
                <a:lnTo>
                  <a:pt x="251935" y="13200"/>
                </a:lnTo>
                <a:lnTo>
                  <a:pt x="263206" y="11340"/>
                </a:lnTo>
                <a:lnTo>
                  <a:pt x="274531" y="8830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08"/>
          <p:cNvSpPr/>
          <p:nvPr/>
        </p:nvSpPr>
        <p:spPr>
          <a:xfrm>
            <a:off x="6149339" y="2274569"/>
            <a:ext cx="68582" cy="434341"/>
          </a:xfrm>
          <a:custGeom>
            <a:avLst/>
            <a:gdLst/>
            <a:ahLst/>
            <a:cxnLst/>
            <a:rect l="0" t="0" r="0" b="0"/>
            <a:pathLst>
              <a:path w="68582" h="434341">
                <a:moveTo>
                  <a:pt x="0" y="0"/>
                </a:moveTo>
                <a:lnTo>
                  <a:pt x="0" y="57569"/>
                </a:lnTo>
                <a:lnTo>
                  <a:pt x="1271" y="68859"/>
                </a:lnTo>
                <a:lnTo>
                  <a:pt x="3387" y="80196"/>
                </a:lnTo>
                <a:lnTo>
                  <a:pt x="6069" y="91564"/>
                </a:lnTo>
                <a:lnTo>
                  <a:pt x="9125" y="108033"/>
                </a:lnTo>
                <a:lnTo>
                  <a:pt x="15909" y="150038"/>
                </a:lnTo>
                <a:lnTo>
                  <a:pt x="26868" y="229735"/>
                </a:lnTo>
                <a:lnTo>
                  <a:pt x="30612" y="252217"/>
                </a:lnTo>
                <a:lnTo>
                  <a:pt x="34378" y="271015"/>
                </a:lnTo>
                <a:lnTo>
                  <a:pt x="38160" y="287357"/>
                </a:lnTo>
                <a:lnTo>
                  <a:pt x="40679" y="302061"/>
                </a:lnTo>
                <a:lnTo>
                  <a:pt x="42360" y="315674"/>
                </a:lnTo>
                <a:lnTo>
                  <a:pt x="43480" y="328560"/>
                </a:lnTo>
                <a:lnTo>
                  <a:pt x="45497" y="340960"/>
                </a:lnTo>
                <a:lnTo>
                  <a:pt x="48111" y="353037"/>
                </a:lnTo>
                <a:lnTo>
                  <a:pt x="68581" y="434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09"/>
          <p:cNvSpPr/>
          <p:nvPr/>
        </p:nvSpPr>
        <p:spPr>
          <a:xfrm>
            <a:off x="6412229" y="2228850"/>
            <a:ext cx="57151" cy="457201"/>
          </a:xfrm>
          <a:custGeom>
            <a:avLst/>
            <a:gdLst/>
            <a:ahLst/>
            <a:cxnLst/>
            <a:rect l="0" t="0" r="0" b="0"/>
            <a:pathLst>
              <a:path w="57151" h="457201">
                <a:moveTo>
                  <a:pt x="0" y="0"/>
                </a:moveTo>
                <a:lnTo>
                  <a:pt x="0" y="30338"/>
                </a:lnTo>
                <a:lnTo>
                  <a:pt x="3810" y="58325"/>
                </a:lnTo>
                <a:lnTo>
                  <a:pt x="24836" y="181111"/>
                </a:lnTo>
                <a:lnTo>
                  <a:pt x="35592" y="257024"/>
                </a:lnTo>
                <a:lnTo>
                  <a:pt x="38968" y="286919"/>
                </a:lnTo>
                <a:lnTo>
                  <a:pt x="41218" y="311929"/>
                </a:lnTo>
                <a:lnTo>
                  <a:pt x="42719" y="333682"/>
                </a:lnTo>
                <a:lnTo>
                  <a:pt x="44990" y="355805"/>
                </a:lnTo>
                <a:lnTo>
                  <a:pt x="54372" y="429128"/>
                </a:lnTo>
                <a:lnTo>
                  <a:pt x="5715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10"/>
          <p:cNvSpPr/>
          <p:nvPr/>
        </p:nvSpPr>
        <p:spPr>
          <a:xfrm>
            <a:off x="6595109" y="2275026"/>
            <a:ext cx="227457" cy="352939"/>
          </a:xfrm>
          <a:custGeom>
            <a:avLst/>
            <a:gdLst/>
            <a:ahLst/>
            <a:cxnLst/>
            <a:rect l="0" t="0" r="0" b="0"/>
            <a:pathLst>
              <a:path w="227457" h="352939">
                <a:moveTo>
                  <a:pt x="45721" y="10974"/>
                </a:moveTo>
                <a:lnTo>
                  <a:pt x="45721" y="84450"/>
                </a:lnTo>
                <a:lnTo>
                  <a:pt x="44451" y="104408"/>
                </a:lnTo>
                <a:lnTo>
                  <a:pt x="39653" y="153677"/>
                </a:lnTo>
                <a:lnTo>
                  <a:pt x="39135" y="175959"/>
                </a:lnTo>
                <a:lnTo>
                  <a:pt x="40061" y="195894"/>
                </a:lnTo>
                <a:lnTo>
                  <a:pt x="41947" y="214264"/>
                </a:lnTo>
                <a:lnTo>
                  <a:pt x="44475" y="230320"/>
                </a:lnTo>
                <a:lnTo>
                  <a:pt x="47430" y="244835"/>
                </a:lnTo>
                <a:lnTo>
                  <a:pt x="50670" y="258321"/>
                </a:lnTo>
                <a:lnTo>
                  <a:pt x="54100" y="271122"/>
                </a:lnTo>
                <a:lnTo>
                  <a:pt x="61299" y="295505"/>
                </a:lnTo>
                <a:lnTo>
                  <a:pt x="66266" y="306071"/>
                </a:lnTo>
                <a:lnTo>
                  <a:pt x="72118" y="315655"/>
                </a:lnTo>
                <a:lnTo>
                  <a:pt x="78558" y="324585"/>
                </a:lnTo>
                <a:lnTo>
                  <a:pt x="85392" y="331808"/>
                </a:lnTo>
                <a:lnTo>
                  <a:pt x="92488" y="337893"/>
                </a:lnTo>
                <a:lnTo>
                  <a:pt x="99759" y="343219"/>
                </a:lnTo>
                <a:lnTo>
                  <a:pt x="107147" y="346771"/>
                </a:lnTo>
                <a:lnTo>
                  <a:pt x="114611" y="349139"/>
                </a:lnTo>
                <a:lnTo>
                  <a:pt x="122128" y="350717"/>
                </a:lnTo>
                <a:lnTo>
                  <a:pt x="128409" y="351769"/>
                </a:lnTo>
                <a:lnTo>
                  <a:pt x="133867" y="352470"/>
                </a:lnTo>
                <a:lnTo>
                  <a:pt x="138774" y="352938"/>
                </a:lnTo>
                <a:lnTo>
                  <a:pt x="144586" y="351980"/>
                </a:lnTo>
                <a:lnTo>
                  <a:pt x="151000" y="350071"/>
                </a:lnTo>
                <a:lnTo>
                  <a:pt x="157817" y="347529"/>
                </a:lnTo>
                <a:lnTo>
                  <a:pt x="163632" y="343294"/>
                </a:lnTo>
                <a:lnTo>
                  <a:pt x="168778" y="337930"/>
                </a:lnTo>
                <a:lnTo>
                  <a:pt x="173478" y="331815"/>
                </a:lnTo>
                <a:lnTo>
                  <a:pt x="177883" y="325198"/>
                </a:lnTo>
                <a:lnTo>
                  <a:pt x="182088" y="318246"/>
                </a:lnTo>
                <a:lnTo>
                  <a:pt x="186163" y="311072"/>
                </a:lnTo>
                <a:lnTo>
                  <a:pt x="190148" y="302479"/>
                </a:lnTo>
                <a:lnTo>
                  <a:pt x="194076" y="292941"/>
                </a:lnTo>
                <a:lnTo>
                  <a:pt x="197964" y="282771"/>
                </a:lnTo>
                <a:lnTo>
                  <a:pt x="203096" y="272182"/>
                </a:lnTo>
                <a:lnTo>
                  <a:pt x="209057" y="261313"/>
                </a:lnTo>
                <a:lnTo>
                  <a:pt x="215572" y="250256"/>
                </a:lnTo>
                <a:lnTo>
                  <a:pt x="219915" y="236535"/>
                </a:lnTo>
                <a:lnTo>
                  <a:pt x="222810" y="221038"/>
                </a:lnTo>
                <a:lnTo>
                  <a:pt x="224740" y="204356"/>
                </a:lnTo>
                <a:lnTo>
                  <a:pt x="226027" y="188156"/>
                </a:lnTo>
                <a:lnTo>
                  <a:pt x="226885" y="172275"/>
                </a:lnTo>
                <a:lnTo>
                  <a:pt x="227456" y="156608"/>
                </a:lnTo>
                <a:lnTo>
                  <a:pt x="226568" y="142353"/>
                </a:lnTo>
                <a:lnTo>
                  <a:pt x="224705" y="129040"/>
                </a:lnTo>
                <a:lnTo>
                  <a:pt x="222194" y="116354"/>
                </a:lnTo>
                <a:lnTo>
                  <a:pt x="219250" y="104087"/>
                </a:lnTo>
                <a:lnTo>
                  <a:pt x="216017" y="92100"/>
                </a:lnTo>
                <a:lnTo>
                  <a:pt x="212591" y="80297"/>
                </a:lnTo>
                <a:lnTo>
                  <a:pt x="207768" y="68619"/>
                </a:lnTo>
                <a:lnTo>
                  <a:pt x="202011" y="57024"/>
                </a:lnTo>
                <a:lnTo>
                  <a:pt x="195635" y="45484"/>
                </a:lnTo>
                <a:lnTo>
                  <a:pt x="187573" y="35251"/>
                </a:lnTo>
                <a:lnTo>
                  <a:pt x="178389" y="25888"/>
                </a:lnTo>
                <a:lnTo>
                  <a:pt x="168456" y="17106"/>
                </a:lnTo>
                <a:lnTo>
                  <a:pt x="159294" y="11252"/>
                </a:lnTo>
                <a:lnTo>
                  <a:pt x="150646" y="7349"/>
                </a:lnTo>
                <a:lnTo>
                  <a:pt x="142341" y="4747"/>
                </a:lnTo>
                <a:lnTo>
                  <a:pt x="132995" y="3013"/>
                </a:lnTo>
                <a:lnTo>
                  <a:pt x="122953" y="1856"/>
                </a:lnTo>
                <a:lnTo>
                  <a:pt x="112449" y="1085"/>
                </a:lnTo>
                <a:lnTo>
                  <a:pt x="102906" y="571"/>
                </a:lnTo>
                <a:lnTo>
                  <a:pt x="85529" y="0"/>
                </a:lnTo>
                <a:lnTo>
                  <a:pt x="77340" y="1118"/>
                </a:lnTo>
                <a:lnTo>
                  <a:pt x="69340" y="3133"/>
                </a:lnTo>
                <a:lnTo>
                  <a:pt x="61466" y="5747"/>
                </a:lnTo>
                <a:lnTo>
                  <a:pt x="53678" y="10029"/>
                </a:lnTo>
                <a:lnTo>
                  <a:pt x="45946" y="15424"/>
                </a:lnTo>
                <a:lnTo>
                  <a:pt x="38251" y="21560"/>
                </a:lnTo>
                <a:lnTo>
                  <a:pt x="30581" y="26921"/>
                </a:lnTo>
                <a:lnTo>
                  <a:pt x="22928" y="31765"/>
                </a:lnTo>
                <a:lnTo>
                  <a:pt x="0" y="452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11"/>
          <p:cNvSpPr/>
          <p:nvPr/>
        </p:nvSpPr>
        <p:spPr>
          <a:xfrm>
            <a:off x="6872607" y="2205989"/>
            <a:ext cx="224222" cy="387710"/>
          </a:xfrm>
          <a:custGeom>
            <a:avLst/>
            <a:gdLst/>
            <a:ahLst/>
            <a:cxnLst/>
            <a:rect l="0" t="0" r="0" b="0"/>
            <a:pathLst>
              <a:path w="224222" h="387710">
                <a:moveTo>
                  <a:pt x="19683" y="0"/>
                </a:moveTo>
                <a:lnTo>
                  <a:pt x="19683" y="67410"/>
                </a:lnTo>
                <a:lnTo>
                  <a:pt x="17143" y="91930"/>
                </a:lnTo>
                <a:lnTo>
                  <a:pt x="3972" y="193891"/>
                </a:lnTo>
                <a:lnTo>
                  <a:pt x="1588" y="219431"/>
                </a:lnTo>
                <a:lnTo>
                  <a:pt x="0" y="241537"/>
                </a:lnTo>
                <a:lnTo>
                  <a:pt x="211" y="261355"/>
                </a:lnTo>
                <a:lnTo>
                  <a:pt x="1622" y="279647"/>
                </a:lnTo>
                <a:lnTo>
                  <a:pt x="3832" y="296921"/>
                </a:lnTo>
                <a:lnTo>
                  <a:pt x="6576" y="310978"/>
                </a:lnTo>
                <a:lnTo>
                  <a:pt x="9674" y="322889"/>
                </a:lnTo>
                <a:lnTo>
                  <a:pt x="13010" y="333369"/>
                </a:lnTo>
                <a:lnTo>
                  <a:pt x="16505" y="342896"/>
                </a:lnTo>
                <a:lnTo>
                  <a:pt x="20104" y="351788"/>
                </a:lnTo>
                <a:lnTo>
                  <a:pt x="23773" y="360255"/>
                </a:lnTo>
                <a:lnTo>
                  <a:pt x="28760" y="367170"/>
                </a:lnTo>
                <a:lnTo>
                  <a:pt x="34624" y="373050"/>
                </a:lnTo>
                <a:lnTo>
                  <a:pt x="41074" y="378240"/>
                </a:lnTo>
                <a:lnTo>
                  <a:pt x="46643" y="381700"/>
                </a:lnTo>
                <a:lnTo>
                  <a:pt x="51626" y="384007"/>
                </a:lnTo>
                <a:lnTo>
                  <a:pt x="56219" y="385545"/>
                </a:lnTo>
                <a:lnTo>
                  <a:pt x="61820" y="386570"/>
                </a:lnTo>
                <a:lnTo>
                  <a:pt x="68094" y="387254"/>
                </a:lnTo>
                <a:lnTo>
                  <a:pt x="74817" y="387709"/>
                </a:lnTo>
                <a:lnTo>
                  <a:pt x="81839" y="385473"/>
                </a:lnTo>
                <a:lnTo>
                  <a:pt x="89060" y="381442"/>
                </a:lnTo>
                <a:lnTo>
                  <a:pt x="96414" y="376215"/>
                </a:lnTo>
                <a:lnTo>
                  <a:pt x="105127" y="371460"/>
                </a:lnTo>
                <a:lnTo>
                  <a:pt x="114745" y="367020"/>
                </a:lnTo>
                <a:lnTo>
                  <a:pt x="124968" y="362790"/>
                </a:lnTo>
                <a:lnTo>
                  <a:pt x="134323" y="356160"/>
                </a:lnTo>
                <a:lnTo>
                  <a:pt x="143099" y="347930"/>
                </a:lnTo>
                <a:lnTo>
                  <a:pt x="151490" y="338634"/>
                </a:lnTo>
                <a:lnTo>
                  <a:pt x="159625" y="328626"/>
                </a:lnTo>
                <a:lnTo>
                  <a:pt x="167588" y="318144"/>
                </a:lnTo>
                <a:lnTo>
                  <a:pt x="175436" y="307346"/>
                </a:lnTo>
                <a:lnTo>
                  <a:pt x="181938" y="296338"/>
                </a:lnTo>
                <a:lnTo>
                  <a:pt x="187543" y="285189"/>
                </a:lnTo>
                <a:lnTo>
                  <a:pt x="192550" y="273946"/>
                </a:lnTo>
                <a:lnTo>
                  <a:pt x="204885" y="247907"/>
                </a:lnTo>
                <a:lnTo>
                  <a:pt x="211731" y="233852"/>
                </a:lnTo>
                <a:lnTo>
                  <a:pt x="216295" y="220671"/>
                </a:lnTo>
                <a:lnTo>
                  <a:pt x="219338" y="208074"/>
                </a:lnTo>
                <a:lnTo>
                  <a:pt x="221366" y="195866"/>
                </a:lnTo>
                <a:lnTo>
                  <a:pt x="222718" y="182648"/>
                </a:lnTo>
                <a:lnTo>
                  <a:pt x="223620" y="168755"/>
                </a:lnTo>
                <a:lnTo>
                  <a:pt x="224221" y="154414"/>
                </a:lnTo>
                <a:lnTo>
                  <a:pt x="223351" y="139773"/>
                </a:lnTo>
                <a:lnTo>
                  <a:pt x="221502" y="124932"/>
                </a:lnTo>
                <a:lnTo>
                  <a:pt x="218998" y="109958"/>
                </a:lnTo>
                <a:lnTo>
                  <a:pt x="214790" y="97436"/>
                </a:lnTo>
                <a:lnTo>
                  <a:pt x="209444" y="86547"/>
                </a:lnTo>
                <a:lnTo>
                  <a:pt x="203340" y="76748"/>
                </a:lnTo>
                <a:lnTo>
                  <a:pt x="196731" y="67676"/>
                </a:lnTo>
                <a:lnTo>
                  <a:pt x="189785" y="59087"/>
                </a:lnTo>
                <a:lnTo>
                  <a:pt x="182615" y="50822"/>
                </a:lnTo>
                <a:lnTo>
                  <a:pt x="175293" y="42771"/>
                </a:lnTo>
                <a:lnTo>
                  <a:pt x="160386" y="27053"/>
                </a:lnTo>
                <a:lnTo>
                  <a:pt x="154125" y="21846"/>
                </a:lnTo>
                <a:lnTo>
                  <a:pt x="148681" y="18374"/>
                </a:lnTo>
                <a:lnTo>
                  <a:pt x="137975" y="13246"/>
                </a:lnTo>
                <a:lnTo>
                  <a:pt x="124751" y="6734"/>
                </a:lnTo>
                <a:lnTo>
                  <a:pt x="117667" y="4490"/>
                </a:lnTo>
                <a:lnTo>
                  <a:pt x="110406" y="2993"/>
                </a:lnTo>
                <a:lnTo>
                  <a:pt x="103025" y="1996"/>
                </a:lnTo>
                <a:lnTo>
                  <a:pt x="96835" y="2601"/>
                </a:lnTo>
                <a:lnTo>
                  <a:pt x="91436" y="4274"/>
                </a:lnTo>
                <a:lnTo>
                  <a:pt x="76833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12"/>
          <p:cNvSpPr/>
          <p:nvPr/>
        </p:nvSpPr>
        <p:spPr>
          <a:xfrm>
            <a:off x="7212330" y="2286000"/>
            <a:ext cx="240030" cy="57151"/>
          </a:xfrm>
          <a:custGeom>
            <a:avLst/>
            <a:gdLst/>
            <a:ahLst/>
            <a:cxnLst/>
            <a:rect l="0" t="0" r="0" b="0"/>
            <a:pathLst>
              <a:path w="240030" h="57151">
                <a:moveTo>
                  <a:pt x="0" y="57150"/>
                </a:moveTo>
                <a:lnTo>
                  <a:pt x="18203" y="45014"/>
                </a:lnTo>
                <a:lnTo>
                  <a:pt x="24836" y="41439"/>
                </a:lnTo>
                <a:lnTo>
                  <a:pt x="30527" y="39056"/>
                </a:lnTo>
                <a:lnTo>
                  <a:pt x="35591" y="37467"/>
                </a:lnTo>
                <a:lnTo>
                  <a:pt x="91260" y="23095"/>
                </a:lnTo>
                <a:lnTo>
                  <a:pt x="110371" y="19207"/>
                </a:lnTo>
                <a:lnTo>
                  <a:pt x="126920" y="16614"/>
                </a:lnTo>
                <a:lnTo>
                  <a:pt x="141763" y="14886"/>
                </a:lnTo>
                <a:lnTo>
                  <a:pt x="155469" y="13734"/>
                </a:lnTo>
                <a:lnTo>
                  <a:pt x="168415" y="12966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13"/>
          <p:cNvSpPr/>
          <p:nvPr/>
        </p:nvSpPr>
        <p:spPr>
          <a:xfrm>
            <a:off x="7292340" y="2400300"/>
            <a:ext cx="217170" cy="34290"/>
          </a:xfrm>
          <a:custGeom>
            <a:avLst/>
            <a:gdLst/>
            <a:ahLst/>
            <a:cxnLst/>
            <a:rect l="0" t="0" r="0" b="0"/>
            <a:pathLst>
              <a:path w="217170" h="34290">
                <a:moveTo>
                  <a:pt x="0" y="34289"/>
                </a:moveTo>
                <a:lnTo>
                  <a:pt x="30339" y="28222"/>
                </a:lnTo>
                <a:lnTo>
                  <a:pt x="51976" y="25164"/>
                </a:lnTo>
                <a:lnTo>
                  <a:pt x="109884" y="18381"/>
                </a:lnTo>
                <a:lnTo>
                  <a:pt x="134215" y="14794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14"/>
          <p:cNvSpPr/>
          <p:nvPr/>
        </p:nvSpPr>
        <p:spPr>
          <a:xfrm>
            <a:off x="7658100" y="2091689"/>
            <a:ext cx="34291" cy="468631"/>
          </a:xfrm>
          <a:custGeom>
            <a:avLst/>
            <a:gdLst/>
            <a:ahLst/>
            <a:cxnLst/>
            <a:rect l="0" t="0" r="0" b="0"/>
            <a:pathLst>
              <a:path w="34291" h="468631">
                <a:moveTo>
                  <a:pt x="0" y="0"/>
                </a:moveTo>
                <a:lnTo>
                  <a:pt x="6067" y="18204"/>
                </a:lnTo>
                <a:lnTo>
                  <a:pt x="7855" y="27376"/>
                </a:lnTo>
                <a:lnTo>
                  <a:pt x="9046" y="37301"/>
                </a:lnTo>
                <a:lnTo>
                  <a:pt x="9841" y="47727"/>
                </a:lnTo>
                <a:lnTo>
                  <a:pt x="11640" y="58488"/>
                </a:lnTo>
                <a:lnTo>
                  <a:pt x="14110" y="69472"/>
                </a:lnTo>
                <a:lnTo>
                  <a:pt x="17026" y="80605"/>
                </a:lnTo>
                <a:lnTo>
                  <a:pt x="18970" y="93107"/>
                </a:lnTo>
                <a:lnTo>
                  <a:pt x="20267" y="106521"/>
                </a:lnTo>
                <a:lnTo>
                  <a:pt x="21132" y="120544"/>
                </a:lnTo>
                <a:lnTo>
                  <a:pt x="22347" y="279839"/>
                </a:lnTo>
                <a:lnTo>
                  <a:pt x="23788" y="327530"/>
                </a:lnTo>
                <a:lnTo>
                  <a:pt x="26019" y="363133"/>
                </a:lnTo>
                <a:lnTo>
                  <a:pt x="34290" y="468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15"/>
          <p:cNvSpPr/>
          <p:nvPr/>
        </p:nvSpPr>
        <p:spPr>
          <a:xfrm>
            <a:off x="7783829" y="2049147"/>
            <a:ext cx="308612" cy="208638"/>
          </a:xfrm>
          <a:custGeom>
            <a:avLst/>
            <a:gdLst/>
            <a:ahLst/>
            <a:cxnLst/>
            <a:rect l="0" t="0" r="0" b="0"/>
            <a:pathLst>
              <a:path w="308612" h="208638">
                <a:moveTo>
                  <a:pt x="0" y="19682"/>
                </a:moveTo>
                <a:lnTo>
                  <a:pt x="18204" y="7547"/>
                </a:lnTo>
                <a:lnTo>
                  <a:pt x="24836" y="3972"/>
                </a:lnTo>
                <a:lnTo>
                  <a:pt x="30528" y="1589"/>
                </a:lnTo>
                <a:lnTo>
                  <a:pt x="35592" y="0"/>
                </a:lnTo>
                <a:lnTo>
                  <a:pt x="40239" y="211"/>
                </a:lnTo>
                <a:lnTo>
                  <a:pt x="44606" y="1622"/>
                </a:lnTo>
                <a:lnTo>
                  <a:pt x="48787" y="3832"/>
                </a:lnTo>
                <a:lnTo>
                  <a:pt x="51575" y="6575"/>
                </a:lnTo>
                <a:lnTo>
                  <a:pt x="53433" y="9674"/>
                </a:lnTo>
                <a:lnTo>
                  <a:pt x="54673" y="13011"/>
                </a:lnTo>
                <a:lnTo>
                  <a:pt x="55498" y="16504"/>
                </a:lnTo>
                <a:lnTo>
                  <a:pt x="56049" y="20104"/>
                </a:lnTo>
                <a:lnTo>
                  <a:pt x="56417" y="23773"/>
                </a:lnTo>
                <a:lnTo>
                  <a:pt x="55391" y="31300"/>
                </a:lnTo>
                <a:lnTo>
                  <a:pt x="53438" y="41397"/>
                </a:lnTo>
                <a:lnTo>
                  <a:pt x="50865" y="53209"/>
                </a:lnTo>
                <a:lnTo>
                  <a:pt x="47880" y="63624"/>
                </a:lnTo>
                <a:lnTo>
                  <a:pt x="44621" y="73106"/>
                </a:lnTo>
                <a:lnTo>
                  <a:pt x="41177" y="81968"/>
                </a:lnTo>
                <a:lnTo>
                  <a:pt x="35072" y="94227"/>
                </a:lnTo>
                <a:lnTo>
                  <a:pt x="27191" y="108748"/>
                </a:lnTo>
                <a:lnTo>
                  <a:pt x="18128" y="124780"/>
                </a:lnTo>
                <a:lnTo>
                  <a:pt x="12085" y="138007"/>
                </a:lnTo>
                <a:lnTo>
                  <a:pt x="8058" y="149366"/>
                </a:lnTo>
                <a:lnTo>
                  <a:pt x="5372" y="159478"/>
                </a:lnTo>
                <a:lnTo>
                  <a:pt x="4851" y="167489"/>
                </a:lnTo>
                <a:lnTo>
                  <a:pt x="5774" y="174101"/>
                </a:lnTo>
                <a:lnTo>
                  <a:pt x="7660" y="179778"/>
                </a:lnTo>
                <a:lnTo>
                  <a:pt x="10186" y="184833"/>
                </a:lnTo>
                <a:lnTo>
                  <a:pt x="13141" y="189473"/>
                </a:lnTo>
                <a:lnTo>
                  <a:pt x="16380" y="193836"/>
                </a:lnTo>
                <a:lnTo>
                  <a:pt x="21081" y="196745"/>
                </a:lnTo>
                <a:lnTo>
                  <a:pt x="26754" y="198684"/>
                </a:lnTo>
                <a:lnTo>
                  <a:pt x="72313" y="207864"/>
                </a:lnTo>
                <a:lnTo>
                  <a:pt x="93929" y="208637"/>
                </a:lnTo>
                <a:lnTo>
                  <a:pt x="119769" y="207882"/>
                </a:lnTo>
                <a:lnTo>
                  <a:pt x="148427" y="206109"/>
                </a:lnTo>
                <a:lnTo>
                  <a:pt x="197200" y="204139"/>
                </a:lnTo>
                <a:lnTo>
                  <a:pt x="219098" y="203613"/>
                </a:lnTo>
                <a:lnTo>
                  <a:pt x="236235" y="201993"/>
                </a:lnTo>
                <a:lnTo>
                  <a:pt x="250200" y="199643"/>
                </a:lnTo>
                <a:lnTo>
                  <a:pt x="308611" y="1911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16"/>
          <p:cNvSpPr/>
          <p:nvPr/>
        </p:nvSpPr>
        <p:spPr>
          <a:xfrm>
            <a:off x="8058150" y="2045969"/>
            <a:ext cx="22581" cy="548641"/>
          </a:xfrm>
          <a:custGeom>
            <a:avLst/>
            <a:gdLst/>
            <a:ahLst/>
            <a:cxnLst/>
            <a:rect l="0" t="0" r="0" b="0"/>
            <a:pathLst>
              <a:path w="22581" h="548641">
                <a:moveTo>
                  <a:pt x="0" y="0"/>
                </a:moveTo>
                <a:lnTo>
                  <a:pt x="0" y="63636"/>
                </a:lnTo>
                <a:lnTo>
                  <a:pt x="2540" y="88144"/>
                </a:lnTo>
                <a:lnTo>
                  <a:pt x="15710" y="185291"/>
                </a:lnTo>
                <a:lnTo>
                  <a:pt x="18093" y="209887"/>
                </a:lnTo>
                <a:lnTo>
                  <a:pt x="19682" y="231365"/>
                </a:lnTo>
                <a:lnTo>
                  <a:pt x="20742" y="260923"/>
                </a:lnTo>
                <a:lnTo>
                  <a:pt x="22580" y="406847"/>
                </a:lnTo>
                <a:lnTo>
                  <a:pt x="21404" y="423632"/>
                </a:lnTo>
                <a:lnTo>
                  <a:pt x="19349" y="438631"/>
                </a:lnTo>
                <a:lnTo>
                  <a:pt x="16709" y="452441"/>
                </a:lnTo>
                <a:lnTo>
                  <a:pt x="10390" y="481332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17"/>
          <p:cNvSpPr/>
          <p:nvPr/>
        </p:nvSpPr>
        <p:spPr>
          <a:xfrm>
            <a:off x="8184820" y="2017042"/>
            <a:ext cx="296240" cy="220864"/>
          </a:xfrm>
          <a:custGeom>
            <a:avLst/>
            <a:gdLst/>
            <a:ahLst/>
            <a:cxnLst/>
            <a:rect l="0" t="0" r="0" b="0"/>
            <a:pathLst>
              <a:path w="296240" h="220864">
                <a:moveTo>
                  <a:pt x="44780" y="6068"/>
                </a:moveTo>
                <a:lnTo>
                  <a:pt x="56915" y="0"/>
                </a:lnTo>
                <a:lnTo>
                  <a:pt x="60490" y="752"/>
                </a:lnTo>
                <a:lnTo>
                  <a:pt x="62873" y="3794"/>
                </a:lnTo>
                <a:lnTo>
                  <a:pt x="64462" y="8362"/>
                </a:lnTo>
                <a:lnTo>
                  <a:pt x="64251" y="15217"/>
                </a:lnTo>
                <a:lnTo>
                  <a:pt x="62840" y="23597"/>
                </a:lnTo>
                <a:lnTo>
                  <a:pt x="60630" y="32994"/>
                </a:lnTo>
                <a:lnTo>
                  <a:pt x="57886" y="41798"/>
                </a:lnTo>
                <a:lnTo>
                  <a:pt x="54787" y="50208"/>
                </a:lnTo>
                <a:lnTo>
                  <a:pt x="51451" y="58355"/>
                </a:lnTo>
                <a:lnTo>
                  <a:pt x="45417" y="71406"/>
                </a:lnTo>
                <a:lnTo>
                  <a:pt x="28553" y="106227"/>
                </a:lnTo>
                <a:lnTo>
                  <a:pt x="21262" y="119830"/>
                </a:lnTo>
                <a:lnTo>
                  <a:pt x="15132" y="130169"/>
                </a:lnTo>
                <a:lnTo>
                  <a:pt x="9774" y="138332"/>
                </a:lnTo>
                <a:lnTo>
                  <a:pt x="6203" y="146314"/>
                </a:lnTo>
                <a:lnTo>
                  <a:pt x="3822" y="154175"/>
                </a:lnTo>
                <a:lnTo>
                  <a:pt x="0" y="172907"/>
                </a:lnTo>
                <a:lnTo>
                  <a:pt x="957" y="176984"/>
                </a:lnTo>
                <a:lnTo>
                  <a:pt x="2864" y="182241"/>
                </a:lnTo>
                <a:lnTo>
                  <a:pt x="5407" y="188287"/>
                </a:lnTo>
                <a:lnTo>
                  <a:pt x="8371" y="193587"/>
                </a:lnTo>
                <a:lnTo>
                  <a:pt x="11616" y="198390"/>
                </a:lnTo>
                <a:lnTo>
                  <a:pt x="15051" y="202863"/>
                </a:lnTo>
                <a:lnTo>
                  <a:pt x="21151" y="207114"/>
                </a:lnTo>
                <a:lnTo>
                  <a:pt x="29027" y="211219"/>
                </a:lnTo>
                <a:lnTo>
                  <a:pt x="38088" y="215225"/>
                </a:lnTo>
                <a:lnTo>
                  <a:pt x="46668" y="217896"/>
                </a:lnTo>
                <a:lnTo>
                  <a:pt x="54928" y="219676"/>
                </a:lnTo>
                <a:lnTo>
                  <a:pt x="62976" y="220863"/>
                </a:lnTo>
                <a:lnTo>
                  <a:pt x="73420" y="220385"/>
                </a:lnTo>
                <a:lnTo>
                  <a:pt x="85463" y="218796"/>
                </a:lnTo>
                <a:lnTo>
                  <a:pt x="98572" y="216466"/>
                </a:lnTo>
                <a:lnTo>
                  <a:pt x="140231" y="210491"/>
                </a:lnTo>
                <a:lnTo>
                  <a:pt x="165564" y="207120"/>
                </a:lnTo>
                <a:lnTo>
                  <a:pt x="186262" y="204873"/>
                </a:lnTo>
                <a:lnTo>
                  <a:pt x="203871" y="203374"/>
                </a:lnTo>
                <a:lnTo>
                  <a:pt x="231057" y="201709"/>
                </a:lnTo>
                <a:lnTo>
                  <a:pt x="247373" y="200969"/>
                </a:lnTo>
                <a:lnTo>
                  <a:pt x="253502" y="199502"/>
                </a:lnTo>
                <a:lnTo>
                  <a:pt x="258857" y="197254"/>
                </a:lnTo>
                <a:lnTo>
                  <a:pt x="263699" y="194485"/>
                </a:lnTo>
                <a:lnTo>
                  <a:pt x="272463" y="191409"/>
                </a:lnTo>
                <a:lnTo>
                  <a:pt x="296239" y="1775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18"/>
          <p:cNvSpPr/>
          <p:nvPr/>
        </p:nvSpPr>
        <p:spPr>
          <a:xfrm>
            <a:off x="8425498" y="1977389"/>
            <a:ext cx="9843" cy="480062"/>
          </a:xfrm>
          <a:custGeom>
            <a:avLst/>
            <a:gdLst/>
            <a:ahLst/>
            <a:cxnLst/>
            <a:rect l="0" t="0" r="0" b="0"/>
            <a:pathLst>
              <a:path w="9843" h="480062">
                <a:moveTo>
                  <a:pt x="9842" y="0"/>
                </a:moveTo>
                <a:lnTo>
                  <a:pt x="3774" y="24272"/>
                </a:lnTo>
                <a:lnTo>
                  <a:pt x="1986" y="33961"/>
                </a:lnTo>
                <a:lnTo>
                  <a:pt x="794" y="42961"/>
                </a:lnTo>
                <a:lnTo>
                  <a:pt x="0" y="51501"/>
                </a:lnTo>
                <a:lnTo>
                  <a:pt x="741" y="61004"/>
                </a:lnTo>
                <a:lnTo>
                  <a:pt x="2504" y="71149"/>
                </a:lnTo>
                <a:lnTo>
                  <a:pt x="4950" y="81723"/>
                </a:lnTo>
                <a:lnTo>
                  <a:pt x="6581" y="102742"/>
                </a:lnTo>
                <a:lnTo>
                  <a:pt x="7667" y="130725"/>
                </a:lnTo>
                <a:lnTo>
                  <a:pt x="9556" y="243087"/>
                </a:lnTo>
                <a:lnTo>
                  <a:pt x="9842" y="4800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19"/>
          <p:cNvSpPr/>
          <p:nvPr/>
        </p:nvSpPr>
        <p:spPr>
          <a:xfrm>
            <a:off x="6871760" y="2984103"/>
            <a:ext cx="340571" cy="262017"/>
          </a:xfrm>
          <a:custGeom>
            <a:avLst/>
            <a:gdLst/>
            <a:ahLst/>
            <a:cxnLst/>
            <a:rect l="0" t="0" r="0" b="0"/>
            <a:pathLst>
              <a:path w="340571" h="262017">
                <a:moveTo>
                  <a:pt x="271990" y="67706"/>
                </a:moveTo>
                <a:lnTo>
                  <a:pt x="278057" y="49503"/>
                </a:lnTo>
                <a:lnTo>
                  <a:pt x="279845" y="41601"/>
                </a:lnTo>
                <a:lnTo>
                  <a:pt x="281036" y="33793"/>
                </a:lnTo>
                <a:lnTo>
                  <a:pt x="281831" y="26047"/>
                </a:lnTo>
                <a:lnTo>
                  <a:pt x="281090" y="19614"/>
                </a:lnTo>
                <a:lnTo>
                  <a:pt x="279326" y="14055"/>
                </a:lnTo>
                <a:lnTo>
                  <a:pt x="276881" y="9079"/>
                </a:lnTo>
                <a:lnTo>
                  <a:pt x="272711" y="5761"/>
                </a:lnTo>
                <a:lnTo>
                  <a:pt x="267390" y="3550"/>
                </a:lnTo>
                <a:lnTo>
                  <a:pt x="261303" y="2075"/>
                </a:lnTo>
                <a:lnTo>
                  <a:pt x="251154" y="437"/>
                </a:lnTo>
                <a:lnTo>
                  <a:pt x="246669" y="0"/>
                </a:lnTo>
                <a:lnTo>
                  <a:pt x="237329" y="2249"/>
                </a:lnTo>
                <a:lnTo>
                  <a:pt x="224753" y="6288"/>
                </a:lnTo>
                <a:lnTo>
                  <a:pt x="171078" y="24954"/>
                </a:lnTo>
                <a:lnTo>
                  <a:pt x="158995" y="30314"/>
                </a:lnTo>
                <a:lnTo>
                  <a:pt x="147130" y="36428"/>
                </a:lnTo>
                <a:lnTo>
                  <a:pt x="135410" y="43044"/>
                </a:lnTo>
                <a:lnTo>
                  <a:pt x="125057" y="51265"/>
                </a:lnTo>
                <a:lnTo>
                  <a:pt x="115614" y="60556"/>
                </a:lnTo>
                <a:lnTo>
                  <a:pt x="106779" y="70559"/>
                </a:lnTo>
                <a:lnTo>
                  <a:pt x="97079" y="79768"/>
                </a:lnTo>
                <a:lnTo>
                  <a:pt x="86802" y="88448"/>
                </a:lnTo>
                <a:lnTo>
                  <a:pt x="76142" y="96774"/>
                </a:lnTo>
                <a:lnTo>
                  <a:pt x="66494" y="106135"/>
                </a:lnTo>
                <a:lnTo>
                  <a:pt x="57523" y="116186"/>
                </a:lnTo>
                <a:lnTo>
                  <a:pt x="49002" y="126696"/>
                </a:lnTo>
                <a:lnTo>
                  <a:pt x="42051" y="136242"/>
                </a:lnTo>
                <a:lnTo>
                  <a:pt x="36147" y="145147"/>
                </a:lnTo>
                <a:lnTo>
                  <a:pt x="30941" y="153624"/>
                </a:lnTo>
                <a:lnTo>
                  <a:pt x="26201" y="161815"/>
                </a:lnTo>
                <a:lnTo>
                  <a:pt x="17547" y="177689"/>
                </a:lnTo>
                <a:lnTo>
                  <a:pt x="5534" y="200906"/>
                </a:lnTo>
                <a:lnTo>
                  <a:pt x="2913" y="207306"/>
                </a:lnTo>
                <a:lnTo>
                  <a:pt x="1165" y="212843"/>
                </a:lnTo>
                <a:lnTo>
                  <a:pt x="0" y="217804"/>
                </a:lnTo>
                <a:lnTo>
                  <a:pt x="493" y="223651"/>
                </a:lnTo>
                <a:lnTo>
                  <a:pt x="2092" y="230090"/>
                </a:lnTo>
                <a:lnTo>
                  <a:pt x="7716" y="246538"/>
                </a:lnTo>
                <a:lnTo>
                  <a:pt x="15257" y="252174"/>
                </a:lnTo>
                <a:lnTo>
                  <a:pt x="25806" y="257642"/>
                </a:lnTo>
                <a:lnTo>
                  <a:pt x="34728" y="260072"/>
                </a:lnTo>
                <a:lnTo>
                  <a:pt x="40156" y="260720"/>
                </a:lnTo>
                <a:lnTo>
                  <a:pt x="46313" y="261152"/>
                </a:lnTo>
                <a:lnTo>
                  <a:pt x="52959" y="261440"/>
                </a:lnTo>
                <a:lnTo>
                  <a:pt x="59929" y="260362"/>
                </a:lnTo>
                <a:lnTo>
                  <a:pt x="67116" y="258374"/>
                </a:lnTo>
                <a:lnTo>
                  <a:pt x="74447" y="255778"/>
                </a:lnTo>
                <a:lnTo>
                  <a:pt x="81874" y="252778"/>
                </a:lnTo>
                <a:lnTo>
                  <a:pt x="89367" y="249507"/>
                </a:lnTo>
                <a:lnTo>
                  <a:pt x="96901" y="246057"/>
                </a:lnTo>
                <a:lnTo>
                  <a:pt x="105733" y="242487"/>
                </a:lnTo>
                <a:lnTo>
                  <a:pt x="125708" y="235133"/>
                </a:lnTo>
                <a:lnTo>
                  <a:pt x="137639" y="227584"/>
                </a:lnTo>
                <a:lnTo>
                  <a:pt x="150672" y="217472"/>
                </a:lnTo>
                <a:lnTo>
                  <a:pt x="164441" y="205650"/>
                </a:lnTo>
                <a:lnTo>
                  <a:pt x="174891" y="195229"/>
                </a:lnTo>
                <a:lnTo>
                  <a:pt x="183127" y="185742"/>
                </a:lnTo>
                <a:lnTo>
                  <a:pt x="189888" y="176876"/>
                </a:lnTo>
                <a:lnTo>
                  <a:pt x="196935" y="167156"/>
                </a:lnTo>
                <a:lnTo>
                  <a:pt x="211539" y="146197"/>
                </a:lnTo>
                <a:lnTo>
                  <a:pt x="218989" y="136543"/>
                </a:lnTo>
                <a:lnTo>
                  <a:pt x="226496" y="127568"/>
                </a:lnTo>
                <a:lnTo>
                  <a:pt x="234041" y="119044"/>
                </a:lnTo>
                <a:lnTo>
                  <a:pt x="240340" y="109551"/>
                </a:lnTo>
                <a:lnTo>
                  <a:pt x="245810" y="99413"/>
                </a:lnTo>
                <a:lnTo>
                  <a:pt x="250726" y="88844"/>
                </a:lnTo>
                <a:lnTo>
                  <a:pt x="254005" y="79258"/>
                </a:lnTo>
                <a:lnTo>
                  <a:pt x="256190" y="70328"/>
                </a:lnTo>
                <a:lnTo>
                  <a:pt x="257646" y="61834"/>
                </a:lnTo>
                <a:lnTo>
                  <a:pt x="259888" y="54901"/>
                </a:lnTo>
                <a:lnTo>
                  <a:pt x="262651" y="49010"/>
                </a:lnTo>
                <a:lnTo>
                  <a:pt x="265764" y="43812"/>
                </a:lnTo>
                <a:lnTo>
                  <a:pt x="267839" y="36537"/>
                </a:lnTo>
                <a:lnTo>
                  <a:pt x="269223" y="27877"/>
                </a:lnTo>
                <a:lnTo>
                  <a:pt x="270145" y="18293"/>
                </a:lnTo>
                <a:lnTo>
                  <a:pt x="268219" y="13174"/>
                </a:lnTo>
                <a:lnTo>
                  <a:pt x="264396" y="11032"/>
                </a:lnTo>
                <a:lnTo>
                  <a:pt x="259307" y="10874"/>
                </a:lnTo>
                <a:lnTo>
                  <a:pt x="255915" y="12038"/>
                </a:lnTo>
                <a:lnTo>
                  <a:pt x="253653" y="14084"/>
                </a:lnTo>
                <a:lnTo>
                  <a:pt x="252145" y="16718"/>
                </a:lnTo>
                <a:lnTo>
                  <a:pt x="249871" y="27364"/>
                </a:lnTo>
                <a:lnTo>
                  <a:pt x="243955" y="62900"/>
                </a:lnTo>
                <a:lnTo>
                  <a:pt x="241870" y="82282"/>
                </a:lnTo>
                <a:lnTo>
                  <a:pt x="240481" y="101554"/>
                </a:lnTo>
                <a:lnTo>
                  <a:pt x="239553" y="120751"/>
                </a:lnTo>
                <a:lnTo>
                  <a:pt x="240205" y="136090"/>
                </a:lnTo>
                <a:lnTo>
                  <a:pt x="241911" y="148855"/>
                </a:lnTo>
                <a:lnTo>
                  <a:pt x="244317" y="159906"/>
                </a:lnTo>
                <a:lnTo>
                  <a:pt x="247191" y="169813"/>
                </a:lnTo>
                <a:lnTo>
                  <a:pt x="250377" y="178957"/>
                </a:lnTo>
                <a:lnTo>
                  <a:pt x="253771" y="187594"/>
                </a:lnTo>
                <a:lnTo>
                  <a:pt x="257304" y="195891"/>
                </a:lnTo>
                <a:lnTo>
                  <a:pt x="264616" y="211884"/>
                </a:lnTo>
                <a:lnTo>
                  <a:pt x="269614" y="218435"/>
                </a:lnTo>
                <a:lnTo>
                  <a:pt x="275486" y="224072"/>
                </a:lnTo>
                <a:lnTo>
                  <a:pt x="281941" y="229100"/>
                </a:lnTo>
                <a:lnTo>
                  <a:pt x="288784" y="233722"/>
                </a:lnTo>
                <a:lnTo>
                  <a:pt x="295886" y="238074"/>
                </a:lnTo>
                <a:lnTo>
                  <a:pt x="303160" y="242245"/>
                </a:lnTo>
                <a:lnTo>
                  <a:pt x="309280" y="246295"/>
                </a:lnTo>
                <a:lnTo>
                  <a:pt x="319466" y="254182"/>
                </a:lnTo>
                <a:lnTo>
                  <a:pt x="328227" y="258535"/>
                </a:lnTo>
                <a:lnTo>
                  <a:pt x="340570" y="262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20"/>
          <p:cNvSpPr/>
          <p:nvPr/>
        </p:nvSpPr>
        <p:spPr>
          <a:xfrm>
            <a:off x="7269480" y="2858147"/>
            <a:ext cx="411480" cy="134671"/>
          </a:xfrm>
          <a:custGeom>
            <a:avLst/>
            <a:gdLst/>
            <a:ahLst/>
            <a:cxnLst/>
            <a:rect l="0" t="0" r="0" b="0"/>
            <a:pathLst>
              <a:path w="411480" h="134671">
                <a:moveTo>
                  <a:pt x="0" y="56503"/>
                </a:moveTo>
                <a:lnTo>
                  <a:pt x="12136" y="38299"/>
                </a:lnTo>
                <a:lnTo>
                  <a:pt x="16980" y="32937"/>
                </a:lnTo>
                <a:lnTo>
                  <a:pt x="21480" y="29362"/>
                </a:lnTo>
                <a:lnTo>
                  <a:pt x="25749" y="26979"/>
                </a:lnTo>
                <a:lnTo>
                  <a:pt x="37267" y="20944"/>
                </a:lnTo>
                <a:lnTo>
                  <a:pt x="43895" y="17557"/>
                </a:lnTo>
                <a:lnTo>
                  <a:pt x="52123" y="14029"/>
                </a:lnTo>
                <a:lnTo>
                  <a:pt x="61419" y="10407"/>
                </a:lnTo>
                <a:lnTo>
                  <a:pt x="71425" y="6722"/>
                </a:lnTo>
                <a:lnTo>
                  <a:pt x="81907" y="4266"/>
                </a:lnTo>
                <a:lnTo>
                  <a:pt x="92704" y="2628"/>
                </a:lnTo>
                <a:lnTo>
                  <a:pt x="103713" y="1536"/>
                </a:lnTo>
                <a:lnTo>
                  <a:pt x="114862" y="808"/>
                </a:lnTo>
                <a:lnTo>
                  <a:pt x="126104" y="323"/>
                </a:lnTo>
                <a:lnTo>
                  <a:pt x="137410" y="0"/>
                </a:lnTo>
                <a:lnTo>
                  <a:pt x="151296" y="1054"/>
                </a:lnTo>
                <a:lnTo>
                  <a:pt x="166904" y="3027"/>
                </a:lnTo>
                <a:lnTo>
                  <a:pt x="183659" y="5612"/>
                </a:lnTo>
                <a:lnTo>
                  <a:pt x="196099" y="7335"/>
                </a:lnTo>
                <a:lnTo>
                  <a:pt x="205662" y="8485"/>
                </a:lnTo>
                <a:lnTo>
                  <a:pt x="213308" y="9251"/>
                </a:lnTo>
                <a:lnTo>
                  <a:pt x="217135" y="11031"/>
                </a:lnTo>
                <a:lnTo>
                  <a:pt x="218417" y="13488"/>
                </a:lnTo>
                <a:lnTo>
                  <a:pt x="218001" y="16396"/>
                </a:lnTo>
                <a:lnTo>
                  <a:pt x="215184" y="22145"/>
                </a:lnTo>
                <a:lnTo>
                  <a:pt x="210766" y="29787"/>
                </a:lnTo>
                <a:lnTo>
                  <a:pt x="205280" y="38692"/>
                </a:lnTo>
                <a:lnTo>
                  <a:pt x="199083" y="45899"/>
                </a:lnTo>
                <a:lnTo>
                  <a:pt x="192412" y="51974"/>
                </a:lnTo>
                <a:lnTo>
                  <a:pt x="185424" y="57293"/>
                </a:lnTo>
                <a:lnTo>
                  <a:pt x="179496" y="63380"/>
                </a:lnTo>
                <a:lnTo>
                  <a:pt x="174274" y="69977"/>
                </a:lnTo>
                <a:lnTo>
                  <a:pt x="169523" y="76916"/>
                </a:lnTo>
                <a:lnTo>
                  <a:pt x="161275" y="84081"/>
                </a:lnTo>
                <a:lnTo>
                  <a:pt x="150696" y="91398"/>
                </a:lnTo>
                <a:lnTo>
                  <a:pt x="138564" y="98816"/>
                </a:lnTo>
                <a:lnTo>
                  <a:pt x="129206" y="105032"/>
                </a:lnTo>
                <a:lnTo>
                  <a:pt x="121697" y="110445"/>
                </a:lnTo>
                <a:lnTo>
                  <a:pt x="106589" y="122191"/>
                </a:lnTo>
                <a:lnTo>
                  <a:pt x="105349" y="124425"/>
                </a:lnTo>
                <a:lnTo>
                  <a:pt x="104522" y="127184"/>
                </a:lnTo>
                <a:lnTo>
                  <a:pt x="103972" y="130293"/>
                </a:lnTo>
                <a:lnTo>
                  <a:pt x="104875" y="132366"/>
                </a:lnTo>
                <a:lnTo>
                  <a:pt x="106746" y="133748"/>
                </a:lnTo>
                <a:lnTo>
                  <a:pt x="109264" y="134670"/>
                </a:lnTo>
                <a:lnTo>
                  <a:pt x="112212" y="134014"/>
                </a:lnTo>
                <a:lnTo>
                  <a:pt x="118875" y="129899"/>
                </a:lnTo>
                <a:lnTo>
                  <a:pt x="129456" y="127223"/>
                </a:lnTo>
                <a:lnTo>
                  <a:pt x="135834" y="126509"/>
                </a:lnTo>
                <a:lnTo>
                  <a:pt x="143896" y="124764"/>
                </a:lnTo>
                <a:lnTo>
                  <a:pt x="153081" y="122330"/>
                </a:lnTo>
                <a:lnTo>
                  <a:pt x="163014" y="119438"/>
                </a:lnTo>
                <a:lnTo>
                  <a:pt x="183606" y="114969"/>
                </a:lnTo>
                <a:lnTo>
                  <a:pt x="243738" y="103231"/>
                </a:lnTo>
                <a:lnTo>
                  <a:pt x="271713" y="99085"/>
                </a:lnTo>
                <a:lnTo>
                  <a:pt x="296711" y="96321"/>
                </a:lnTo>
                <a:lnTo>
                  <a:pt x="337611" y="93249"/>
                </a:lnTo>
                <a:lnTo>
                  <a:pt x="364256" y="91885"/>
                </a:lnTo>
                <a:lnTo>
                  <a:pt x="374917" y="90250"/>
                </a:lnTo>
                <a:lnTo>
                  <a:pt x="384565" y="87891"/>
                </a:lnTo>
                <a:lnTo>
                  <a:pt x="411479" y="793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21"/>
          <p:cNvSpPr/>
          <p:nvPr/>
        </p:nvSpPr>
        <p:spPr>
          <a:xfrm>
            <a:off x="7578090" y="3063239"/>
            <a:ext cx="320040" cy="57151"/>
          </a:xfrm>
          <a:custGeom>
            <a:avLst/>
            <a:gdLst/>
            <a:ahLst/>
            <a:cxnLst/>
            <a:rect l="0" t="0" r="0" b="0"/>
            <a:pathLst>
              <a:path w="320040" h="57151">
                <a:moveTo>
                  <a:pt x="0" y="57150"/>
                </a:moveTo>
                <a:lnTo>
                  <a:pt x="30339" y="51083"/>
                </a:lnTo>
                <a:lnTo>
                  <a:pt x="43085" y="48025"/>
                </a:lnTo>
                <a:lnTo>
                  <a:pt x="55393" y="44717"/>
                </a:lnTo>
                <a:lnTo>
                  <a:pt x="67409" y="41242"/>
                </a:lnTo>
                <a:lnTo>
                  <a:pt x="90658" y="36384"/>
                </a:lnTo>
                <a:lnTo>
                  <a:pt x="157133" y="24214"/>
                </a:lnTo>
                <a:lnTo>
                  <a:pt x="183495" y="19953"/>
                </a:lnTo>
                <a:lnTo>
                  <a:pt x="203610" y="17112"/>
                </a:lnTo>
                <a:lnTo>
                  <a:pt x="219559" y="15218"/>
                </a:lnTo>
                <a:lnTo>
                  <a:pt x="234003" y="13956"/>
                </a:lnTo>
                <a:lnTo>
                  <a:pt x="247442" y="13114"/>
                </a:lnTo>
                <a:lnTo>
                  <a:pt x="260211" y="12553"/>
                </a:lnTo>
                <a:lnTo>
                  <a:pt x="272533" y="10909"/>
                </a:lnTo>
                <a:lnTo>
                  <a:pt x="284559" y="8543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22"/>
          <p:cNvSpPr/>
          <p:nvPr/>
        </p:nvSpPr>
        <p:spPr>
          <a:xfrm>
            <a:off x="7658100" y="3154679"/>
            <a:ext cx="194310" cy="22861"/>
          </a:xfrm>
          <a:custGeom>
            <a:avLst/>
            <a:gdLst/>
            <a:ahLst/>
            <a:cxnLst/>
            <a:rect l="0" t="0" r="0" b="0"/>
            <a:pathLst>
              <a:path w="194310" h="22861">
                <a:moveTo>
                  <a:pt x="0" y="22860"/>
                </a:moveTo>
                <a:lnTo>
                  <a:pt x="16933" y="19474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23"/>
          <p:cNvSpPr/>
          <p:nvPr/>
        </p:nvSpPr>
        <p:spPr>
          <a:xfrm>
            <a:off x="8047373" y="2914650"/>
            <a:ext cx="342247" cy="167314"/>
          </a:xfrm>
          <a:custGeom>
            <a:avLst/>
            <a:gdLst/>
            <a:ahLst/>
            <a:cxnLst/>
            <a:rect l="0" t="0" r="0" b="0"/>
            <a:pathLst>
              <a:path w="342247" h="167314">
                <a:moveTo>
                  <a:pt x="67927" y="0"/>
                </a:moveTo>
                <a:lnTo>
                  <a:pt x="80062" y="0"/>
                </a:lnTo>
                <a:lnTo>
                  <a:pt x="82367" y="1269"/>
                </a:lnTo>
                <a:lnTo>
                  <a:pt x="82633" y="3386"/>
                </a:lnTo>
                <a:lnTo>
                  <a:pt x="81541" y="6067"/>
                </a:lnTo>
                <a:lnTo>
                  <a:pt x="80813" y="9125"/>
                </a:lnTo>
                <a:lnTo>
                  <a:pt x="80327" y="12433"/>
                </a:lnTo>
                <a:lnTo>
                  <a:pt x="80004" y="15909"/>
                </a:lnTo>
                <a:lnTo>
                  <a:pt x="78518" y="19495"/>
                </a:lnTo>
                <a:lnTo>
                  <a:pt x="76258" y="23157"/>
                </a:lnTo>
                <a:lnTo>
                  <a:pt x="73481" y="26868"/>
                </a:lnTo>
                <a:lnTo>
                  <a:pt x="69089" y="31881"/>
                </a:lnTo>
                <a:lnTo>
                  <a:pt x="63622" y="37764"/>
                </a:lnTo>
                <a:lnTo>
                  <a:pt x="57436" y="44226"/>
                </a:lnTo>
                <a:lnTo>
                  <a:pt x="48233" y="54884"/>
                </a:lnTo>
                <a:lnTo>
                  <a:pt x="24460" y="83659"/>
                </a:lnTo>
                <a:lnTo>
                  <a:pt x="16089" y="95143"/>
                </a:lnTo>
                <a:lnTo>
                  <a:pt x="10508" y="104068"/>
                </a:lnTo>
                <a:lnTo>
                  <a:pt x="6788" y="111288"/>
                </a:lnTo>
                <a:lnTo>
                  <a:pt x="4307" y="117372"/>
                </a:lnTo>
                <a:lnTo>
                  <a:pt x="2654" y="122698"/>
                </a:lnTo>
                <a:lnTo>
                  <a:pt x="0" y="134303"/>
                </a:lnTo>
                <a:lnTo>
                  <a:pt x="1052" y="136525"/>
                </a:lnTo>
                <a:lnTo>
                  <a:pt x="3023" y="139277"/>
                </a:lnTo>
                <a:lnTo>
                  <a:pt x="5608" y="142381"/>
                </a:lnTo>
                <a:lnTo>
                  <a:pt x="8601" y="145720"/>
                </a:lnTo>
                <a:lnTo>
                  <a:pt x="15313" y="152818"/>
                </a:lnTo>
                <a:lnTo>
                  <a:pt x="20150" y="155218"/>
                </a:lnTo>
                <a:lnTo>
                  <a:pt x="25916" y="156819"/>
                </a:lnTo>
                <a:lnTo>
                  <a:pt x="32300" y="157886"/>
                </a:lnTo>
                <a:lnTo>
                  <a:pt x="71622" y="165455"/>
                </a:lnTo>
                <a:lnTo>
                  <a:pt x="85631" y="166183"/>
                </a:lnTo>
                <a:lnTo>
                  <a:pt x="98779" y="165399"/>
                </a:lnTo>
                <a:lnTo>
                  <a:pt x="111355" y="163606"/>
                </a:lnTo>
                <a:lnTo>
                  <a:pt x="124819" y="163680"/>
                </a:lnTo>
                <a:lnTo>
                  <a:pt x="138875" y="165000"/>
                </a:lnTo>
                <a:lnTo>
                  <a:pt x="153326" y="167150"/>
                </a:lnTo>
                <a:lnTo>
                  <a:pt x="166769" y="167313"/>
                </a:lnTo>
                <a:lnTo>
                  <a:pt x="179541" y="166152"/>
                </a:lnTo>
                <a:lnTo>
                  <a:pt x="191866" y="164108"/>
                </a:lnTo>
                <a:lnTo>
                  <a:pt x="239428" y="158450"/>
                </a:lnTo>
                <a:lnTo>
                  <a:pt x="312764" y="150537"/>
                </a:lnTo>
                <a:lnTo>
                  <a:pt x="320052" y="148618"/>
                </a:lnTo>
                <a:lnTo>
                  <a:pt x="326180" y="146068"/>
                </a:lnTo>
                <a:lnTo>
                  <a:pt x="342246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24"/>
          <p:cNvSpPr/>
          <p:nvPr/>
        </p:nvSpPr>
        <p:spPr>
          <a:xfrm>
            <a:off x="8252459" y="2857500"/>
            <a:ext cx="91442" cy="468630"/>
          </a:xfrm>
          <a:custGeom>
            <a:avLst/>
            <a:gdLst/>
            <a:ahLst/>
            <a:cxnLst/>
            <a:rect l="0" t="0" r="0" b="0"/>
            <a:pathLst>
              <a:path w="91442" h="468630">
                <a:moveTo>
                  <a:pt x="91441" y="0"/>
                </a:moveTo>
                <a:lnTo>
                  <a:pt x="91441" y="31817"/>
                </a:lnTo>
                <a:lnTo>
                  <a:pt x="90171" y="42801"/>
                </a:lnTo>
                <a:lnTo>
                  <a:pt x="88054" y="56474"/>
                </a:lnTo>
                <a:lnTo>
                  <a:pt x="85373" y="71939"/>
                </a:lnTo>
                <a:lnTo>
                  <a:pt x="83585" y="87329"/>
                </a:lnTo>
                <a:lnTo>
                  <a:pt x="82394" y="102669"/>
                </a:lnTo>
                <a:lnTo>
                  <a:pt x="81599" y="117976"/>
                </a:lnTo>
                <a:lnTo>
                  <a:pt x="79799" y="131991"/>
                </a:lnTo>
                <a:lnTo>
                  <a:pt x="77330" y="145144"/>
                </a:lnTo>
                <a:lnTo>
                  <a:pt x="64241" y="199697"/>
                </a:lnTo>
                <a:lnTo>
                  <a:pt x="60607" y="213141"/>
                </a:lnTo>
                <a:lnTo>
                  <a:pt x="45615" y="265506"/>
                </a:lnTo>
                <a:lnTo>
                  <a:pt x="23661" y="346602"/>
                </a:lnTo>
                <a:lnTo>
                  <a:pt x="15774" y="379658"/>
                </a:lnTo>
                <a:lnTo>
                  <a:pt x="10517" y="405505"/>
                </a:lnTo>
                <a:lnTo>
                  <a:pt x="0" y="4686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25"/>
          <p:cNvSpPr/>
          <p:nvPr/>
        </p:nvSpPr>
        <p:spPr>
          <a:xfrm>
            <a:off x="8449493" y="2823209"/>
            <a:ext cx="305887" cy="215382"/>
          </a:xfrm>
          <a:custGeom>
            <a:avLst/>
            <a:gdLst/>
            <a:ahLst/>
            <a:cxnLst/>
            <a:rect l="0" t="0" r="0" b="0"/>
            <a:pathLst>
              <a:path w="305887" h="215382">
                <a:moveTo>
                  <a:pt x="65857" y="0"/>
                </a:moveTo>
                <a:lnTo>
                  <a:pt x="65857" y="15910"/>
                </a:lnTo>
                <a:lnTo>
                  <a:pt x="64587" y="19496"/>
                </a:lnTo>
                <a:lnTo>
                  <a:pt x="62470" y="23158"/>
                </a:lnTo>
                <a:lnTo>
                  <a:pt x="59789" y="26869"/>
                </a:lnTo>
                <a:lnTo>
                  <a:pt x="56731" y="30613"/>
                </a:lnTo>
                <a:lnTo>
                  <a:pt x="53423" y="34378"/>
                </a:lnTo>
                <a:lnTo>
                  <a:pt x="49947" y="38159"/>
                </a:lnTo>
                <a:lnTo>
                  <a:pt x="42699" y="45747"/>
                </a:lnTo>
                <a:lnTo>
                  <a:pt x="38988" y="49548"/>
                </a:lnTo>
                <a:lnTo>
                  <a:pt x="33975" y="55892"/>
                </a:lnTo>
                <a:lnTo>
                  <a:pt x="28092" y="63932"/>
                </a:lnTo>
                <a:lnTo>
                  <a:pt x="21630" y="73101"/>
                </a:lnTo>
                <a:lnTo>
                  <a:pt x="16053" y="81754"/>
                </a:lnTo>
                <a:lnTo>
                  <a:pt x="11064" y="90063"/>
                </a:lnTo>
                <a:lnTo>
                  <a:pt x="6468" y="98142"/>
                </a:lnTo>
                <a:lnTo>
                  <a:pt x="3404" y="104798"/>
                </a:lnTo>
                <a:lnTo>
                  <a:pt x="1362" y="110506"/>
                </a:lnTo>
                <a:lnTo>
                  <a:pt x="0" y="115580"/>
                </a:lnTo>
                <a:lnTo>
                  <a:pt x="362" y="122774"/>
                </a:lnTo>
                <a:lnTo>
                  <a:pt x="1874" y="131380"/>
                </a:lnTo>
                <a:lnTo>
                  <a:pt x="4151" y="140927"/>
                </a:lnTo>
                <a:lnTo>
                  <a:pt x="6939" y="148561"/>
                </a:lnTo>
                <a:lnTo>
                  <a:pt x="10069" y="154921"/>
                </a:lnTo>
                <a:lnTo>
                  <a:pt x="13425" y="160431"/>
                </a:lnTo>
                <a:lnTo>
                  <a:pt x="16932" y="165374"/>
                </a:lnTo>
                <a:lnTo>
                  <a:pt x="20541" y="169939"/>
                </a:lnTo>
                <a:lnTo>
                  <a:pt x="24216" y="174253"/>
                </a:lnTo>
                <a:lnTo>
                  <a:pt x="31745" y="178399"/>
                </a:lnTo>
                <a:lnTo>
                  <a:pt x="41846" y="182433"/>
                </a:lnTo>
                <a:lnTo>
                  <a:pt x="53660" y="186392"/>
                </a:lnTo>
                <a:lnTo>
                  <a:pt x="67885" y="190302"/>
                </a:lnTo>
                <a:lnTo>
                  <a:pt x="83719" y="194178"/>
                </a:lnTo>
                <a:lnTo>
                  <a:pt x="100625" y="198032"/>
                </a:lnTo>
                <a:lnTo>
                  <a:pt x="114435" y="200601"/>
                </a:lnTo>
                <a:lnTo>
                  <a:pt x="126183" y="202314"/>
                </a:lnTo>
                <a:lnTo>
                  <a:pt x="136554" y="203457"/>
                </a:lnTo>
                <a:lnTo>
                  <a:pt x="149818" y="205488"/>
                </a:lnTo>
                <a:lnTo>
                  <a:pt x="181490" y="211131"/>
                </a:lnTo>
                <a:lnTo>
                  <a:pt x="195015" y="213144"/>
                </a:lnTo>
                <a:lnTo>
                  <a:pt x="206572" y="214487"/>
                </a:lnTo>
                <a:lnTo>
                  <a:pt x="216817" y="215381"/>
                </a:lnTo>
                <a:lnTo>
                  <a:pt x="228727" y="214708"/>
                </a:lnTo>
                <a:lnTo>
                  <a:pt x="241747" y="212989"/>
                </a:lnTo>
                <a:lnTo>
                  <a:pt x="255506" y="210573"/>
                </a:lnTo>
                <a:lnTo>
                  <a:pt x="265950" y="207692"/>
                </a:lnTo>
                <a:lnTo>
                  <a:pt x="274182" y="204501"/>
                </a:lnTo>
                <a:lnTo>
                  <a:pt x="280940" y="201104"/>
                </a:lnTo>
                <a:lnTo>
                  <a:pt x="285445" y="197570"/>
                </a:lnTo>
                <a:lnTo>
                  <a:pt x="288449" y="193944"/>
                </a:lnTo>
                <a:lnTo>
                  <a:pt x="305886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26"/>
          <p:cNvSpPr/>
          <p:nvPr/>
        </p:nvSpPr>
        <p:spPr>
          <a:xfrm>
            <a:off x="8652509" y="2788919"/>
            <a:ext cx="57151" cy="525782"/>
          </a:xfrm>
          <a:custGeom>
            <a:avLst/>
            <a:gdLst/>
            <a:ahLst/>
            <a:cxnLst/>
            <a:rect l="0" t="0" r="0" b="0"/>
            <a:pathLst>
              <a:path w="57151" h="525782">
                <a:moveTo>
                  <a:pt x="57150" y="0"/>
                </a:moveTo>
                <a:lnTo>
                  <a:pt x="51083" y="6068"/>
                </a:lnTo>
                <a:lnTo>
                  <a:pt x="49295" y="10396"/>
                </a:lnTo>
                <a:lnTo>
                  <a:pt x="48104" y="15821"/>
                </a:lnTo>
                <a:lnTo>
                  <a:pt x="46780" y="28622"/>
                </a:lnTo>
                <a:lnTo>
                  <a:pt x="46191" y="42778"/>
                </a:lnTo>
                <a:lnTo>
                  <a:pt x="45860" y="71095"/>
                </a:lnTo>
                <a:lnTo>
                  <a:pt x="45762" y="109683"/>
                </a:lnTo>
                <a:lnTo>
                  <a:pt x="43209" y="136622"/>
                </a:lnTo>
                <a:lnTo>
                  <a:pt x="30018" y="245516"/>
                </a:lnTo>
                <a:lnTo>
                  <a:pt x="27632" y="270357"/>
                </a:lnTo>
                <a:lnTo>
                  <a:pt x="26041" y="290728"/>
                </a:lnTo>
                <a:lnTo>
                  <a:pt x="23711" y="311929"/>
                </a:lnTo>
                <a:lnTo>
                  <a:pt x="15633" y="373094"/>
                </a:lnTo>
                <a:lnTo>
                  <a:pt x="14233" y="387159"/>
                </a:lnTo>
                <a:lnTo>
                  <a:pt x="13299" y="399076"/>
                </a:lnTo>
                <a:lnTo>
                  <a:pt x="12676" y="410831"/>
                </a:lnTo>
                <a:lnTo>
                  <a:pt x="11984" y="434052"/>
                </a:lnTo>
                <a:lnTo>
                  <a:pt x="10530" y="443038"/>
                </a:lnTo>
                <a:lnTo>
                  <a:pt x="8290" y="450299"/>
                </a:lnTo>
                <a:lnTo>
                  <a:pt x="5527" y="456409"/>
                </a:lnTo>
                <a:lnTo>
                  <a:pt x="3685" y="463023"/>
                </a:lnTo>
                <a:lnTo>
                  <a:pt x="2457" y="469972"/>
                </a:lnTo>
                <a:lnTo>
                  <a:pt x="1093" y="484467"/>
                </a:lnTo>
                <a:lnTo>
                  <a:pt x="728" y="491888"/>
                </a:lnTo>
                <a:lnTo>
                  <a:pt x="0" y="5257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27"/>
          <p:cNvSpPr/>
          <p:nvPr/>
        </p:nvSpPr>
        <p:spPr>
          <a:xfrm>
            <a:off x="7578090" y="3219873"/>
            <a:ext cx="377190" cy="3387"/>
          </a:xfrm>
          <a:custGeom>
            <a:avLst/>
            <a:gdLst/>
            <a:ahLst/>
            <a:cxnLst/>
            <a:rect l="0" t="0" r="0" b="0"/>
            <a:pathLst>
              <a:path w="377190" h="3387">
                <a:moveTo>
                  <a:pt x="0" y="3386"/>
                </a:moveTo>
                <a:lnTo>
                  <a:pt x="84949" y="3386"/>
                </a:lnTo>
                <a:lnTo>
                  <a:pt x="187615" y="0"/>
                </a:lnTo>
                <a:lnTo>
                  <a:pt x="377189" y="33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28"/>
          <p:cNvSpPr/>
          <p:nvPr/>
        </p:nvSpPr>
        <p:spPr>
          <a:xfrm>
            <a:off x="6950320" y="4059968"/>
            <a:ext cx="422031" cy="258727"/>
          </a:xfrm>
          <a:custGeom>
            <a:avLst/>
            <a:gdLst/>
            <a:ahLst/>
            <a:cxnLst/>
            <a:rect l="0" t="0" r="0" b="0"/>
            <a:pathLst>
              <a:path w="422031" h="258727">
                <a:moveTo>
                  <a:pt x="296299" y="169132"/>
                </a:moveTo>
                <a:lnTo>
                  <a:pt x="302368" y="150928"/>
                </a:lnTo>
                <a:lnTo>
                  <a:pt x="304155" y="137946"/>
                </a:lnTo>
                <a:lnTo>
                  <a:pt x="305347" y="121671"/>
                </a:lnTo>
                <a:lnTo>
                  <a:pt x="307023" y="79292"/>
                </a:lnTo>
                <a:lnTo>
                  <a:pt x="307258" y="71139"/>
                </a:lnTo>
                <a:lnTo>
                  <a:pt x="306146" y="63163"/>
                </a:lnTo>
                <a:lnTo>
                  <a:pt x="304134" y="55306"/>
                </a:lnTo>
                <a:lnTo>
                  <a:pt x="301522" y="47528"/>
                </a:lnTo>
                <a:lnTo>
                  <a:pt x="297241" y="41072"/>
                </a:lnTo>
                <a:lnTo>
                  <a:pt x="291848" y="35499"/>
                </a:lnTo>
                <a:lnTo>
                  <a:pt x="285711" y="30513"/>
                </a:lnTo>
                <a:lnTo>
                  <a:pt x="279081" y="25919"/>
                </a:lnTo>
                <a:lnTo>
                  <a:pt x="272120" y="21587"/>
                </a:lnTo>
                <a:lnTo>
                  <a:pt x="264940" y="17428"/>
                </a:lnTo>
                <a:lnTo>
                  <a:pt x="250189" y="9421"/>
                </a:lnTo>
                <a:lnTo>
                  <a:pt x="242699" y="5508"/>
                </a:lnTo>
                <a:lnTo>
                  <a:pt x="233895" y="2899"/>
                </a:lnTo>
                <a:lnTo>
                  <a:pt x="224218" y="1160"/>
                </a:lnTo>
                <a:lnTo>
                  <a:pt x="213955" y="0"/>
                </a:lnTo>
                <a:lnTo>
                  <a:pt x="204573" y="497"/>
                </a:lnTo>
                <a:lnTo>
                  <a:pt x="195778" y="2099"/>
                </a:lnTo>
                <a:lnTo>
                  <a:pt x="187376" y="4436"/>
                </a:lnTo>
                <a:lnTo>
                  <a:pt x="179233" y="7265"/>
                </a:lnTo>
                <a:lnTo>
                  <a:pt x="171266" y="10420"/>
                </a:lnTo>
                <a:lnTo>
                  <a:pt x="163414" y="13794"/>
                </a:lnTo>
                <a:lnTo>
                  <a:pt x="154369" y="18583"/>
                </a:lnTo>
                <a:lnTo>
                  <a:pt x="144529" y="24316"/>
                </a:lnTo>
                <a:lnTo>
                  <a:pt x="134159" y="30678"/>
                </a:lnTo>
                <a:lnTo>
                  <a:pt x="124706" y="37459"/>
                </a:lnTo>
                <a:lnTo>
                  <a:pt x="115864" y="44520"/>
                </a:lnTo>
                <a:lnTo>
                  <a:pt x="107429" y="51767"/>
                </a:lnTo>
                <a:lnTo>
                  <a:pt x="97997" y="60409"/>
                </a:lnTo>
                <a:lnTo>
                  <a:pt x="77354" y="80170"/>
                </a:lnTo>
                <a:lnTo>
                  <a:pt x="26302" y="130580"/>
                </a:lnTo>
                <a:lnTo>
                  <a:pt x="19781" y="138350"/>
                </a:lnTo>
                <a:lnTo>
                  <a:pt x="14164" y="146071"/>
                </a:lnTo>
                <a:lnTo>
                  <a:pt x="9149" y="153758"/>
                </a:lnTo>
                <a:lnTo>
                  <a:pt x="5806" y="161422"/>
                </a:lnTo>
                <a:lnTo>
                  <a:pt x="3578" y="169072"/>
                </a:lnTo>
                <a:lnTo>
                  <a:pt x="2092" y="176712"/>
                </a:lnTo>
                <a:lnTo>
                  <a:pt x="1101" y="184345"/>
                </a:lnTo>
                <a:lnTo>
                  <a:pt x="441" y="191974"/>
                </a:lnTo>
                <a:lnTo>
                  <a:pt x="0" y="199600"/>
                </a:lnTo>
                <a:lnTo>
                  <a:pt x="977" y="207223"/>
                </a:lnTo>
                <a:lnTo>
                  <a:pt x="2898" y="214846"/>
                </a:lnTo>
                <a:lnTo>
                  <a:pt x="5449" y="222468"/>
                </a:lnTo>
                <a:lnTo>
                  <a:pt x="8419" y="228819"/>
                </a:lnTo>
                <a:lnTo>
                  <a:pt x="11669" y="234323"/>
                </a:lnTo>
                <a:lnTo>
                  <a:pt x="15106" y="239262"/>
                </a:lnTo>
                <a:lnTo>
                  <a:pt x="18667" y="242555"/>
                </a:lnTo>
                <a:lnTo>
                  <a:pt x="22311" y="244751"/>
                </a:lnTo>
                <a:lnTo>
                  <a:pt x="31017" y="248460"/>
                </a:lnTo>
                <a:lnTo>
                  <a:pt x="43353" y="254342"/>
                </a:lnTo>
                <a:lnTo>
                  <a:pt x="53916" y="257803"/>
                </a:lnTo>
                <a:lnTo>
                  <a:pt x="58511" y="258726"/>
                </a:lnTo>
                <a:lnTo>
                  <a:pt x="64113" y="258071"/>
                </a:lnTo>
                <a:lnTo>
                  <a:pt x="77113" y="253957"/>
                </a:lnTo>
                <a:lnTo>
                  <a:pt x="85404" y="252352"/>
                </a:lnTo>
                <a:lnTo>
                  <a:pt x="94743" y="251282"/>
                </a:lnTo>
                <a:lnTo>
                  <a:pt x="104778" y="250568"/>
                </a:lnTo>
                <a:lnTo>
                  <a:pt x="114009" y="247553"/>
                </a:lnTo>
                <a:lnTo>
                  <a:pt x="122702" y="243002"/>
                </a:lnTo>
                <a:lnTo>
                  <a:pt x="131038" y="237428"/>
                </a:lnTo>
                <a:lnTo>
                  <a:pt x="140406" y="232443"/>
                </a:lnTo>
                <a:lnTo>
                  <a:pt x="150460" y="227849"/>
                </a:lnTo>
                <a:lnTo>
                  <a:pt x="160973" y="223517"/>
                </a:lnTo>
                <a:lnTo>
                  <a:pt x="170522" y="218088"/>
                </a:lnTo>
                <a:lnTo>
                  <a:pt x="179428" y="211929"/>
                </a:lnTo>
                <a:lnTo>
                  <a:pt x="187905" y="205284"/>
                </a:lnTo>
                <a:lnTo>
                  <a:pt x="196097" y="197043"/>
                </a:lnTo>
                <a:lnTo>
                  <a:pt x="204098" y="187739"/>
                </a:lnTo>
                <a:lnTo>
                  <a:pt x="247325" y="133296"/>
                </a:lnTo>
                <a:lnTo>
                  <a:pt x="257300" y="119841"/>
                </a:lnTo>
                <a:lnTo>
                  <a:pt x="265220" y="108331"/>
                </a:lnTo>
                <a:lnTo>
                  <a:pt x="293124" y="65541"/>
                </a:lnTo>
                <a:lnTo>
                  <a:pt x="297993" y="56891"/>
                </a:lnTo>
                <a:lnTo>
                  <a:pt x="301238" y="49855"/>
                </a:lnTo>
                <a:lnTo>
                  <a:pt x="303402" y="43893"/>
                </a:lnTo>
                <a:lnTo>
                  <a:pt x="303575" y="38650"/>
                </a:lnTo>
                <a:lnTo>
                  <a:pt x="302420" y="33884"/>
                </a:lnTo>
                <a:lnTo>
                  <a:pt x="300380" y="29436"/>
                </a:lnTo>
                <a:lnTo>
                  <a:pt x="297749" y="27741"/>
                </a:lnTo>
                <a:lnTo>
                  <a:pt x="294726" y="27881"/>
                </a:lnTo>
                <a:lnTo>
                  <a:pt x="291441" y="29245"/>
                </a:lnTo>
                <a:lnTo>
                  <a:pt x="289251" y="32694"/>
                </a:lnTo>
                <a:lnTo>
                  <a:pt x="287790" y="37533"/>
                </a:lnTo>
                <a:lnTo>
                  <a:pt x="286817" y="43299"/>
                </a:lnTo>
                <a:lnTo>
                  <a:pt x="284898" y="48413"/>
                </a:lnTo>
                <a:lnTo>
                  <a:pt x="282348" y="53092"/>
                </a:lnTo>
                <a:lnTo>
                  <a:pt x="279379" y="57482"/>
                </a:lnTo>
                <a:lnTo>
                  <a:pt x="277400" y="64219"/>
                </a:lnTo>
                <a:lnTo>
                  <a:pt x="276079" y="72520"/>
                </a:lnTo>
                <a:lnTo>
                  <a:pt x="275200" y="81864"/>
                </a:lnTo>
                <a:lnTo>
                  <a:pt x="274613" y="89363"/>
                </a:lnTo>
                <a:lnTo>
                  <a:pt x="274221" y="95632"/>
                </a:lnTo>
                <a:lnTo>
                  <a:pt x="273960" y="101082"/>
                </a:lnTo>
                <a:lnTo>
                  <a:pt x="273671" y="113911"/>
                </a:lnTo>
                <a:lnTo>
                  <a:pt x="273594" y="120888"/>
                </a:lnTo>
                <a:lnTo>
                  <a:pt x="274812" y="130619"/>
                </a:lnTo>
                <a:lnTo>
                  <a:pt x="276895" y="142186"/>
                </a:lnTo>
                <a:lnTo>
                  <a:pt x="279553" y="154978"/>
                </a:lnTo>
                <a:lnTo>
                  <a:pt x="283865" y="164776"/>
                </a:lnTo>
                <a:lnTo>
                  <a:pt x="289280" y="172578"/>
                </a:lnTo>
                <a:lnTo>
                  <a:pt x="295429" y="179049"/>
                </a:lnTo>
                <a:lnTo>
                  <a:pt x="303340" y="185903"/>
                </a:lnTo>
                <a:lnTo>
                  <a:pt x="312423" y="193013"/>
                </a:lnTo>
                <a:lnTo>
                  <a:pt x="322288" y="200292"/>
                </a:lnTo>
                <a:lnTo>
                  <a:pt x="330135" y="206415"/>
                </a:lnTo>
                <a:lnTo>
                  <a:pt x="336637" y="211767"/>
                </a:lnTo>
                <a:lnTo>
                  <a:pt x="342241" y="216605"/>
                </a:lnTo>
                <a:lnTo>
                  <a:pt x="352327" y="221101"/>
                </a:lnTo>
                <a:lnTo>
                  <a:pt x="365401" y="225368"/>
                </a:lnTo>
                <a:lnTo>
                  <a:pt x="380468" y="229482"/>
                </a:lnTo>
                <a:lnTo>
                  <a:pt x="391782" y="232225"/>
                </a:lnTo>
                <a:lnTo>
                  <a:pt x="400594" y="234054"/>
                </a:lnTo>
                <a:lnTo>
                  <a:pt x="422030" y="226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29"/>
          <p:cNvSpPr/>
          <p:nvPr/>
        </p:nvSpPr>
        <p:spPr>
          <a:xfrm>
            <a:off x="7532369" y="4091939"/>
            <a:ext cx="228601" cy="34291"/>
          </a:xfrm>
          <a:custGeom>
            <a:avLst/>
            <a:gdLst/>
            <a:ahLst/>
            <a:cxnLst/>
            <a:rect l="0" t="0" r="0" b="0"/>
            <a:pathLst>
              <a:path w="228601" h="34291">
                <a:moveTo>
                  <a:pt x="0" y="34290"/>
                </a:moveTo>
                <a:lnTo>
                  <a:pt x="18204" y="22155"/>
                </a:lnTo>
                <a:lnTo>
                  <a:pt x="26106" y="18580"/>
                </a:lnTo>
                <a:lnTo>
                  <a:pt x="33914" y="16197"/>
                </a:lnTo>
                <a:lnTo>
                  <a:pt x="41660" y="14608"/>
                </a:lnTo>
                <a:lnTo>
                  <a:pt x="76832" y="6304"/>
                </a:lnTo>
                <a:lnTo>
                  <a:pt x="91861" y="4203"/>
                </a:lnTo>
                <a:lnTo>
                  <a:pt x="108231" y="2802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30"/>
          <p:cNvSpPr/>
          <p:nvPr/>
        </p:nvSpPr>
        <p:spPr>
          <a:xfrm>
            <a:off x="7520940" y="4171950"/>
            <a:ext cx="262890" cy="34290"/>
          </a:xfrm>
          <a:custGeom>
            <a:avLst/>
            <a:gdLst/>
            <a:ahLst/>
            <a:cxnLst/>
            <a:rect l="0" t="0" r="0" b="0"/>
            <a:pathLst>
              <a:path w="262890" h="34290">
                <a:moveTo>
                  <a:pt x="0" y="34289"/>
                </a:moveTo>
                <a:lnTo>
                  <a:pt x="30339" y="28222"/>
                </a:lnTo>
                <a:lnTo>
                  <a:pt x="49435" y="26434"/>
                </a:lnTo>
                <a:lnTo>
                  <a:pt x="72327" y="25243"/>
                </a:lnTo>
                <a:lnTo>
                  <a:pt x="97747" y="24448"/>
                </a:lnTo>
                <a:lnTo>
                  <a:pt x="123585" y="22649"/>
                </a:lnTo>
                <a:lnTo>
                  <a:pt x="149700" y="20179"/>
                </a:lnTo>
                <a:lnTo>
                  <a:pt x="176000" y="17262"/>
                </a:lnTo>
                <a:lnTo>
                  <a:pt x="197343" y="14048"/>
                </a:lnTo>
                <a:lnTo>
                  <a:pt x="215382" y="10635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31"/>
          <p:cNvSpPr/>
          <p:nvPr/>
        </p:nvSpPr>
        <p:spPr>
          <a:xfrm>
            <a:off x="7829550" y="3657697"/>
            <a:ext cx="1074420" cy="788207"/>
          </a:xfrm>
          <a:custGeom>
            <a:avLst/>
            <a:gdLst/>
            <a:ahLst/>
            <a:cxnLst/>
            <a:rect l="0" t="0" r="0" b="0"/>
            <a:pathLst>
              <a:path w="1074420" h="788207">
                <a:moveTo>
                  <a:pt x="0" y="617123"/>
                </a:moveTo>
                <a:lnTo>
                  <a:pt x="25750" y="642873"/>
                </a:lnTo>
                <a:lnTo>
                  <a:pt x="43894" y="667085"/>
                </a:lnTo>
                <a:lnTo>
                  <a:pt x="64805" y="690975"/>
                </a:lnTo>
                <a:lnTo>
                  <a:pt x="77494" y="704458"/>
                </a:lnTo>
                <a:lnTo>
                  <a:pt x="92302" y="718526"/>
                </a:lnTo>
                <a:lnTo>
                  <a:pt x="108525" y="732985"/>
                </a:lnTo>
                <a:lnTo>
                  <a:pt x="138403" y="758787"/>
                </a:lnTo>
                <a:lnTo>
                  <a:pt x="155916" y="774487"/>
                </a:lnTo>
                <a:lnTo>
                  <a:pt x="163634" y="779182"/>
                </a:lnTo>
                <a:lnTo>
                  <a:pt x="178982" y="784399"/>
                </a:lnTo>
                <a:lnTo>
                  <a:pt x="202805" y="788206"/>
                </a:lnTo>
                <a:lnTo>
                  <a:pt x="207822" y="778250"/>
                </a:lnTo>
                <a:lnTo>
                  <a:pt x="214285" y="759854"/>
                </a:lnTo>
                <a:lnTo>
                  <a:pt x="217787" y="747837"/>
                </a:lnTo>
                <a:lnTo>
                  <a:pt x="221391" y="734746"/>
                </a:lnTo>
                <a:lnTo>
                  <a:pt x="222524" y="722208"/>
                </a:lnTo>
                <a:lnTo>
                  <a:pt x="220396" y="698117"/>
                </a:lnTo>
                <a:lnTo>
                  <a:pt x="211831" y="651003"/>
                </a:lnTo>
                <a:lnTo>
                  <a:pt x="200827" y="595351"/>
                </a:lnTo>
                <a:lnTo>
                  <a:pt x="191703" y="553683"/>
                </a:lnTo>
                <a:lnTo>
                  <a:pt x="179426" y="501665"/>
                </a:lnTo>
                <a:lnTo>
                  <a:pt x="175497" y="486810"/>
                </a:lnTo>
                <a:lnTo>
                  <a:pt x="167745" y="460146"/>
                </a:lnTo>
                <a:lnTo>
                  <a:pt x="162630" y="446431"/>
                </a:lnTo>
                <a:lnTo>
                  <a:pt x="156680" y="432208"/>
                </a:lnTo>
                <a:lnTo>
                  <a:pt x="150173" y="417646"/>
                </a:lnTo>
                <a:lnTo>
                  <a:pt x="140755" y="392698"/>
                </a:lnTo>
                <a:lnTo>
                  <a:pt x="116744" y="324339"/>
                </a:lnTo>
                <a:lnTo>
                  <a:pt x="108309" y="294933"/>
                </a:lnTo>
                <a:lnTo>
                  <a:pt x="102686" y="270250"/>
                </a:lnTo>
                <a:lnTo>
                  <a:pt x="98937" y="248714"/>
                </a:lnTo>
                <a:lnTo>
                  <a:pt x="93898" y="226737"/>
                </a:lnTo>
                <a:lnTo>
                  <a:pt x="87999" y="204466"/>
                </a:lnTo>
                <a:lnTo>
                  <a:pt x="81526" y="181998"/>
                </a:lnTo>
                <a:lnTo>
                  <a:pt x="77210" y="164479"/>
                </a:lnTo>
                <a:lnTo>
                  <a:pt x="74334" y="150260"/>
                </a:lnTo>
                <a:lnTo>
                  <a:pt x="72416" y="138241"/>
                </a:lnTo>
                <a:lnTo>
                  <a:pt x="73672" y="114726"/>
                </a:lnTo>
                <a:lnTo>
                  <a:pt x="78463" y="94115"/>
                </a:lnTo>
                <a:lnTo>
                  <a:pt x="84825" y="80721"/>
                </a:lnTo>
                <a:lnTo>
                  <a:pt x="95548" y="66041"/>
                </a:lnTo>
                <a:lnTo>
                  <a:pt x="112836" y="47580"/>
                </a:lnTo>
                <a:lnTo>
                  <a:pt x="120943" y="43118"/>
                </a:lnTo>
                <a:lnTo>
                  <a:pt x="150558" y="35567"/>
                </a:lnTo>
                <a:lnTo>
                  <a:pt x="189813" y="24581"/>
                </a:lnTo>
                <a:lnTo>
                  <a:pt x="236338" y="12564"/>
                </a:lnTo>
                <a:lnTo>
                  <a:pt x="259158" y="8343"/>
                </a:lnTo>
                <a:lnTo>
                  <a:pt x="280722" y="5530"/>
                </a:lnTo>
                <a:lnTo>
                  <a:pt x="301449" y="3654"/>
                </a:lnTo>
                <a:lnTo>
                  <a:pt x="321616" y="2404"/>
                </a:lnTo>
                <a:lnTo>
                  <a:pt x="360957" y="1014"/>
                </a:lnTo>
                <a:lnTo>
                  <a:pt x="418805" y="232"/>
                </a:lnTo>
                <a:lnTo>
                  <a:pt x="548975" y="0"/>
                </a:lnTo>
                <a:lnTo>
                  <a:pt x="597124" y="1237"/>
                </a:lnTo>
                <a:lnTo>
                  <a:pt x="643192" y="3333"/>
                </a:lnTo>
                <a:lnTo>
                  <a:pt x="687875" y="5999"/>
                </a:lnTo>
                <a:lnTo>
                  <a:pt x="736713" y="10317"/>
                </a:lnTo>
                <a:lnTo>
                  <a:pt x="841778" y="21888"/>
                </a:lnTo>
                <a:lnTo>
                  <a:pt x="959487" y="36614"/>
                </a:lnTo>
                <a:lnTo>
                  <a:pt x="986368" y="40887"/>
                </a:lnTo>
                <a:lnTo>
                  <a:pt x="1008098" y="45006"/>
                </a:lnTo>
                <a:lnTo>
                  <a:pt x="1041134" y="51698"/>
                </a:lnTo>
                <a:lnTo>
                  <a:pt x="1064282" y="54673"/>
                </a:lnTo>
                <a:lnTo>
                  <a:pt x="1070202" y="56736"/>
                </a:lnTo>
                <a:lnTo>
                  <a:pt x="1072877" y="59381"/>
                </a:lnTo>
                <a:lnTo>
                  <a:pt x="1074419" y="684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32"/>
          <p:cNvSpPr/>
          <p:nvPr/>
        </p:nvSpPr>
        <p:spPr>
          <a:xfrm>
            <a:off x="8071738" y="3806189"/>
            <a:ext cx="315820" cy="594362"/>
          </a:xfrm>
          <a:custGeom>
            <a:avLst/>
            <a:gdLst/>
            <a:ahLst/>
            <a:cxnLst/>
            <a:rect l="0" t="0" r="0" b="0"/>
            <a:pathLst>
              <a:path w="315820" h="594362">
                <a:moveTo>
                  <a:pt x="66421" y="0"/>
                </a:moveTo>
                <a:lnTo>
                  <a:pt x="72489" y="18204"/>
                </a:lnTo>
                <a:lnTo>
                  <a:pt x="73006" y="24836"/>
                </a:lnTo>
                <a:lnTo>
                  <a:pt x="72081" y="30527"/>
                </a:lnTo>
                <a:lnTo>
                  <a:pt x="68937" y="40238"/>
                </a:lnTo>
                <a:lnTo>
                  <a:pt x="65897" y="54115"/>
                </a:lnTo>
                <a:lnTo>
                  <a:pt x="57516" y="72479"/>
                </a:lnTo>
                <a:lnTo>
                  <a:pt x="50610" y="82167"/>
                </a:lnTo>
                <a:lnTo>
                  <a:pt x="39921" y="97479"/>
                </a:lnTo>
                <a:lnTo>
                  <a:pt x="33515" y="106896"/>
                </a:lnTo>
                <a:lnTo>
                  <a:pt x="26396" y="120746"/>
                </a:lnTo>
                <a:lnTo>
                  <a:pt x="21963" y="131135"/>
                </a:lnTo>
                <a:lnTo>
                  <a:pt x="12326" y="144124"/>
                </a:lnTo>
                <a:lnTo>
                  <a:pt x="5126" y="152109"/>
                </a:lnTo>
                <a:lnTo>
                  <a:pt x="2697" y="156016"/>
                </a:lnTo>
                <a:lnTo>
                  <a:pt x="0" y="163744"/>
                </a:lnTo>
                <a:lnTo>
                  <a:pt x="550" y="167583"/>
                </a:lnTo>
                <a:lnTo>
                  <a:pt x="2187" y="171412"/>
                </a:lnTo>
                <a:lnTo>
                  <a:pt x="4548" y="175235"/>
                </a:lnTo>
                <a:lnTo>
                  <a:pt x="7172" y="182869"/>
                </a:lnTo>
                <a:lnTo>
                  <a:pt x="7872" y="186683"/>
                </a:lnTo>
                <a:lnTo>
                  <a:pt x="9609" y="189226"/>
                </a:lnTo>
                <a:lnTo>
                  <a:pt x="12036" y="190920"/>
                </a:lnTo>
                <a:lnTo>
                  <a:pt x="14924" y="192051"/>
                </a:lnTo>
                <a:lnTo>
                  <a:pt x="19390" y="192804"/>
                </a:lnTo>
                <a:lnTo>
                  <a:pt x="24908" y="193306"/>
                </a:lnTo>
                <a:lnTo>
                  <a:pt x="31125" y="193641"/>
                </a:lnTo>
                <a:lnTo>
                  <a:pt x="40351" y="195134"/>
                </a:lnTo>
                <a:lnTo>
                  <a:pt x="51580" y="197399"/>
                </a:lnTo>
                <a:lnTo>
                  <a:pt x="64148" y="200180"/>
                </a:lnTo>
                <a:lnTo>
                  <a:pt x="76335" y="200764"/>
                </a:lnTo>
                <a:lnTo>
                  <a:pt x="88271" y="199882"/>
                </a:lnTo>
                <a:lnTo>
                  <a:pt x="100037" y="198025"/>
                </a:lnTo>
                <a:lnTo>
                  <a:pt x="165140" y="189343"/>
                </a:lnTo>
                <a:lnTo>
                  <a:pt x="185574" y="187189"/>
                </a:lnTo>
                <a:lnTo>
                  <a:pt x="203007" y="185753"/>
                </a:lnTo>
                <a:lnTo>
                  <a:pt x="218438" y="184796"/>
                </a:lnTo>
                <a:lnTo>
                  <a:pt x="232536" y="181617"/>
                </a:lnTo>
                <a:lnTo>
                  <a:pt x="245745" y="176958"/>
                </a:lnTo>
                <a:lnTo>
                  <a:pt x="269311" y="166278"/>
                </a:lnTo>
                <a:lnTo>
                  <a:pt x="288251" y="157298"/>
                </a:lnTo>
                <a:lnTo>
                  <a:pt x="294318" y="153126"/>
                </a:lnTo>
                <a:lnTo>
                  <a:pt x="298362" y="149074"/>
                </a:lnTo>
                <a:lnTo>
                  <a:pt x="307442" y="133917"/>
                </a:lnTo>
                <a:lnTo>
                  <a:pt x="313241" y="121749"/>
                </a:lnTo>
                <a:lnTo>
                  <a:pt x="315819" y="112108"/>
                </a:lnTo>
                <a:lnTo>
                  <a:pt x="313578" y="96816"/>
                </a:lnTo>
                <a:lnTo>
                  <a:pt x="311203" y="87404"/>
                </a:lnTo>
                <a:lnTo>
                  <a:pt x="309620" y="76050"/>
                </a:lnTo>
                <a:lnTo>
                  <a:pt x="308563" y="63400"/>
                </a:lnTo>
                <a:lnTo>
                  <a:pt x="307859" y="49887"/>
                </a:lnTo>
                <a:lnTo>
                  <a:pt x="306120" y="40878"/>
                </a:lnTo>
                <a:lnTo>
                  <a:pt x="303690" y="34872"/>
                </a:lnTo>
                <a:lnTo>
                  <a:pt x="300802" y="30868"/>
                </a:lnTo>
                <a:lnTo>
                  <a:pt x="298875" y="29469"/>
                </a:lnTo>
                <a:lnTo>
                  <a:pt x="297590" y="29806"/>
                </a:lnTo>
                <a:lnTo>
                  <a:pt x="296734" y="31301"/>
                </a:lnTo>
                <a:lnTo>
                  <a:pt x="295528" y="45540"/>
                </a:lnTo>
                <a:lnTo>
                  <a:pt x="294090" y="55760"/>
                </a:lnTo>
                <a:lnTo>
                  <a:pt x="289104" y="84049"/>
                </a:lnTo>
                <a:lnTo>
                  <a:pt x="287267" y="99213"/>
                </a:lnTo>
                <a:lnTo>
                  <a:pt x="286041" y="114402"/>
                </a:lnTo>
                <a:lnTo>
                  <a:pt x="285224" y="129608"/>
                </a:lnTo>
                <a:lnTo>
                  <a:pt x="283410" y="143555"/>
                </a:lnTo>
                <a:lnTo>
                  <a:pt x="280931" y="156664"/>
                </a:lnTo>
                <a:lnTo>
                  <a:pt x="278008" y="169213"/>
                </a:lnTo>
                <a:lnTo>
                  <a:pt x="276059" y="187739"/>
                </a:lnTo>
                <a:lnTo>
                  <a:pt x="274760" y="210249"/>
                </a:lnTo>
                <a:lnTo>
                  <a:pt x="273316" y="257274"/>
                </a:lnTo>
                <a:lnTo>
                  <a:pt x="272504" y="316119"/>
                </a:lnTo>
                <a:lnTo>
                  <a:pt x="272313" y="363171"/>
                </a:lnTo>
                <a:lnTo>
                  <a:pt x="270993" y="384354"/>
                </a:lnTo>
                <a:lnTo>
                  <a:pt x="268843" y="403556"/>
                </a:lnTo>
                <a:lnTo>
                  <a:pt x="266139" y="421438"/>
                </a:lnTo>
                <a:lnTo>
                  <a:pt x="264336" y="437169"/>
                </a:lnTo>
                <a:lnTo>
                  <a:pt x="263135" y="451466"/>
                </a:lnTo>
                <a:lnTo>
                  <a:pt x="262334" y="464808"/>
                </a:lnTo>
                <a:lnTo>
                  <a:pt x="261444" y="489791"/>
                </a:lnTo>
                <a:lnTo>
                  <a:pt x="260872" y="530807"/>
                </a:lnTo>
                <a:lnTo>
                  <a:pt x="260731" y="5943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33"/>
          <p:cNvSpPr/>
          <p:nvPr/>
        </p:nvSpPr>
        <p:spPr>
          <a:xfrm>
            <a:off x="8458412" y="3837202"/>
            <a:ext cx="307977" cy="574778"/>
          </a:xfrm>
          <a:custGeom>
            <a:avLst/>
            <a:gdLst/>
            <a:ahLst/>
            <a:cxnLst/>
            <a:rect l="0" t="0" r="0" b="0"/>
            <a:pathLst>
              <a:path w="307977" h="574778">
                <a:moveTo>
                  <a:pt x="34078" y="14707"/>
                </a:moveTo>
                <a:lnTo>
                  <a:pt x="46213" y="2572"/>
                </a:lnTo>
                <a:lnTo>
                  <a:pt x="51058" y="267"/>
                </a:lnTo>
                <a:lnTo>
                  <a:pt x="55559" y="0"/>
                </a:lnTo>
                <a:lnTo>
                  <a:pt x="59828" y="1093"/>
                </a:lnTo>
                <a:lnTo>
                  <a:pt x="62674" y="3091"/>
                </a:lnTo>
                <a:lnTo>
                  <a:pt x="64572" y="5693"/>
                </a:lnTo>
                <a:lnTo>
                  <a:pt x="65837" y="8698"/>
                </a:lnTo>
                <a:lnTo>
                  <a:pt x="67618" y="25063"/>
                </a:lnTo>
                <a:lnTo>
                  <a:pt x="61261" y="42170"/>
                </a:lnTo>
                <a:lnTo>
                  <a:pt x="56010" y="52066"/>
                </a:lnTo>
                <a:lnTo>
                  <a:pt x="49969" y="62473"/>
                </a:lnTo>
                <a:lnTo>
                  <a:pt x="30602" y="94054"/>
                </a:lnTo>
                <a:lnTo>
                  <a:pt x="25411" y="103165"/>
                </a:lnTo>
                <a:lnTo>
                  <a:pt x="16255" y="120062"/>
                </a:lnTo>
                <a:lnTo>
                  <a:pt x="7953" y="136038"/>
                </a:lnTo>
                <a:lnTo>
                  <a:pt x="3417" y="148219"/>
                </a:lnTo>
                <a:lnTo>
                  <a:pt x="863" y="162217"/>
                </a:lnTo>
                <a:lnTo>
                  <a:pt x="106" y="177794"/>
                </a:lnTo>
                <a:lnTo>
                  <a:pt x="0" y="184392"/>
                </a:lnTo>
                <a:lnTo>
                  <a:pt x="1199" y="188790"/>
                </a:lnTo>
                <a:lnTo>
                  <a:pt x="3269" y="191723"/>
                </a:lnTo>
                <a:lnTo>
                  <a:pt x="12250" y="199236"/>
                </a:lnTo>
                <a:lnTo>
                  <a:pt x="20566" y="205940"/>
                </a:lnTo>
                <a:lnTo>
                  <a:pt x="26340" y="209506"/>
                </a:lnTo>
                <a:lnTo>
                  <a:pt x="32729" y="213153"/>
                </a:lnTo>
                <a:lnTo>
                  <a:pt x="42069" y="215585"/>
                </a:lnTo>
                <a:lnTo>
                  <a:pt x="53375" y="217205"/>
                </a:lnTo>
                <a:lnTo>
                  <a:pt x="65993" y="218286"/>
                </a:lnTo>
                <a:lnTo>
                  <a:pt x="78214" y="219007"/>
                </a:lnTo>
                <a:lnTo>
                  <a:pt x="101953" y="219807"/>
                </a:lnTo>
                <a:lnTo>
                  <a:pt x="148239" y="220321"/>
                </a:lnTo>
                <a:lnTo>
                  <a:pt x="171176" y="220391"/>
                </a:lnTo>
                <a:lnTo>
                  <a:pt x="187706" y="219140"/>
                </a:lnTo>
                <a:lnTo>
                  <a:pt x="207617" y="217036"/>
                </a:lnTo>
                <a:lnTo>
                  <a:pt x="245826" y="212581"/>
                </a:lnTo>
                <a:lnTo>
                  <a:pt x="267042" y="210601"/>
                </a:lnTo>
                <a:lnTo>
                  <a:pt x="275747" y="207534"/>
                </a:lnTo>
                <a:lnTo>
                  <a:pt x="284090" y="202948"/>
                </a:lnTo>
                <a:lnTo>
                  <a:pt x="292193" y="197351"/>
                </a:lnTo>
                <a:lnTo>
                  <a:pt x="297594" y="191080"/>
                </a:lnTo>
                <a:lnTo>
                  <a:pt x="301195" y="184359"/>
                </a:lnTo>
                <a:lnTo>
                  <a:pt x="305197" y="171388"/>
                </a:lnTo>
                <a:lnTo>
                  <a:pt x="307449" y="154406"/>
                </a:lnTo>
                <a:lnTo>
                  <a:pt x="307976" y="136486"/>
                </a:lnTo>
                <a:lnTo>
                  <a:pt x="304306" y="122563"/>
                </a:lnTo>
                <a:lnTo>
                  <a:pt x="298050" y="105661"/>
                </a:lnTo>
                <a:lnTo>
                  <a:pt x="283479" y="71641"/>
                </a:lnTo>
                <a:lnTo>
                  <a:pt x="272769" y="48055"/>
                </a:lnTo>
                <a:lnTo>
                  <a:pt x="268135" y="36939"/>
                </a:lnTo>
                <a:lnTo>
                  <a:pt x="263776" y="25718"/>
                </a:lnTo>
                <a:lnTo>
                  <a:pt x="259600" y="14428"/>
                </a:lnTo>
                <a:lnTo>
                  <a:pt x="256816" y="14521"/>
                </a:lnTo>
                <a:lnTo>
                  <a:pt x="254960" y="22203"/>
                </a:lnTo>
                <a:lnTo>
                  <a:pt x="253722" y="34944"/>
                </a:lnTo>
                <a:lnTo>
                  <a:pt x="251627" y="49789"/>
                </a:lnTo>
                <a:lnTo>
                  <a:pt x="245913" y="83216"/>
                </a:lnTo>
                <a:lnTo>
                  <a:pt x="243881" y="104830"/>
                </a:lnTo>
                <a:lnTo>
                  <a:pt x="242526" y="129399"/>
                </a:lnTo>
                <a:lnTo>
                  <a:pt x="241022" y="178712"/>
                </a:lnTo>
                <a:lnTo>
                  <a:pt x="240353" y="217561"/>
                </a:lnTo>
                <a:lnTo>
                  <a:pt x="238904" y="235033"/>
                </a:lnTo>
                <a:lnTo>
                  <a:pt x="236669" y="251761"/>
                </a:lnTo>
                <a:lnTo>
                  <a:pt x="233908" y="267993"/>
                </a:lnTo>
                <a:lnTo>
                  <a:pt x="232068" y="283895"/>
                </a:lnTo>
                <a:lnTo>
                  <a:pt x="230841" y="299576"/>
                </a:lnTo>
                <a:lnTo>
                  <a:pt x="230023" y="315110"/>
                </a:lnTo>
                <a:lnTo>
                  <a:pt x="228208" y="329275"/>
                </a:lnTo>
                <a:lnTo>
                  <a:pt x="225728" y="342530"/>
                </a:lnTo>
                <a:lnTo>
                  <a:pt x="222804" y="355175"/>
                </a:lnTo>
                <a:lnTo>
                  <a:pt x="220855" y="368686"/>
                </a:lnTo>
                <a:lnTo>
                  <a:pt x="219556" y="382773"/>
                </a:lnTo>
                <a:lnTo>
                  <a:pt x="218690" y="397245"/>
                </a:lnTo>
                <a:lnTo>
                  <a:pt x="216842" y="414512"/>
                </a:lnTo>
                <a:lnTo>
                  <a:pt x="211403" y="454019"/>
                </a:lnTo>
                <a:lnTo>
                  <a:pt x="209444" y="472681"/>
                </a:lnTo>
                <a:lnTo>
                  <a:pt x="208139" y="490204"/>
                </a:lnTo>
                <a:lnTo>
                  <a:pt x="206301" y="528975"/>
                </a:lnTo>
                <a:lnTo>
                  <a:pt x="205528" y="574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1752600"/>
            <a:ext cx="2723810" cy="248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1828800"/>
            <a:ext cx="334021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15"/>
          <p:cNvSpPr/>
          <p:nvPr/>
        </p:nvSpPr>
        <p:spPr>
          <a:xfrm>
            <a:off x="3338367" y="2726701"/>
            <a:ext cx="902163" cy="540478"/>
          </a:xfrm>
          <a:custGeom>
            <a:avLst/>
            <a:gdLst/>
            <a:ahLst/>
            <a:cxnLst/>
            <a:rect l="0" t="0" r="0" b="0"/>
            <a:pathLst>
              <a:path w="902163" h="540478">
                <a:moveTo>
                  <a:pt x="719283" y="153658"/>
                </a:moveTo>
                <a:lnTo>
                  <a:pt x="719283" y="147591"/>
                </a:lnTo>
                <a:lnTo>
                  <a:pt x="718012" y="144533"/>
                </a:lnTo>
                <a:lnTo>
                  <a:pt x="713215" y="137750"/>
                </a:lnTo>
                <a:lnTo>
                  <a:pt x="710157" y="135433"/>
                </a:lnTo>
                <a:lnTo>
                  <a:pt x="706849" y="133888"/>
                </a:lnTo>
                <a:lnTo>
                  <a:pt x="703374" y="132858"/>
                </a:lnTo>
                <a:lnTo>
                  <a:pt x="692739" y="118167"/>
                </a:lnTo>
                <a:lnTo>
                  <a:pt x="686347" y="107138"/>
                </a:lnTo>
                <a:lnTo>
                  <a:pt x="672471" y="91496"/>
                </a:lnTo>
                <a:lnTo>
                  <a:pt x="657837" y="79041"/>
                </a:lnTo>
                <a:lnTo>
                  <a:pt x="642867" y="65038"/>
                </a:lnTo>
                <a:lnTo>
                  <a:pt x="624360" y="50348"/>
                </a:lnTo>
                <a:lnTo>
                  <a:pt x="602165" y="35353"/>
                </a:lnTo>
                <a:lnTo>
                  <a:pt x="575366" y="20222"/>
                </a:lnTo>
                <a:lnTo>
                  <a:pt x="553297" y="11803"/>
                </a:lnTo>
                <a:lnTo>
                  <a:pt x="533751" y="6792"/>
                </a:lnTo>
                <a:lnTo>
                  <a:pt x="512364" y="331"/>
                </a:lnTo>
                <a:lnTo>
                  <a:pt x="490159" y="0"/>
                </a:lnTo>
                <a:lnTo>
                  <a:pt x="467590" y="2816"/>
                </a:lnTo>
                <a:lnTo>
                  <a:pt x="444859" y="4067"/>
                </a:lnTo>
                <a:lnTo>
                  <a:pt x="422056" y="8010"/>
                </a:lnTo>
                <a:lnTo>
                  <a:pt x="399222" y="13996"/>
                </a:lnTo>
                <a:lnTo>
                  <a:pt x="376374" y="20890"/>
                </a:lnTo>
                <a:lnTo>
                  <a:pt x="350132" y="31573"/>
                </a:lnTo>
                <a:lnTo>
                  <a:pt x="322806" y="43518"/>
                </a:lnTo>
                <a:lnTo>
                  <a:pt x="297960" y="53061"/>
                </a:lnTo>
                <a:lnTo>
                  <a:pt x="274218" y="64922"/>
                </a:lnTo>
                <a:lnTo>
                  <a:pt x="250966" y="78660"/>
                </a:lnTo>
                <a:lnTo>
                  <a:pt x="227932" y="93232"/>
                </a:lnTo>
                <a:lnTo>
                  <a:pt x="216455" y="101944"/>
                </a:lnTo>
                <a:lnTo>
                  <a:pt x="204995" y="111562"/>
                </a:lnTo>
                <a:lnTo>
                  <a:pt x="193544" y="121785"/>
                </a:lnTo>
                <a:lnTo>
                  <a:pt x="182100" y="131139"/>
                </a:lnTo>
                <a:lnTo>
                  <a:pt x="170661" y="139916"/>
                </a:lnTo>
                <a:lnTo>
                  <a:pt x="159225" y="148307"/>
                </a:lnTo>
                <a:lnTo>
                  <a:pt x="149061" y="157711"/>
                </a:lnTo>
                <a:lnTo>
                  <a:pt x="139745" y="167790"/>
                </a:lnTo>
                <a:lnTo>
                  <a:pt x="130994" y="178320"/>
                </a:lnTo>
                <a:lnTo>
                  <a:pt x="118810" y="191689"/>
                </a:lnTo>
                <a:lnTo>
                  <a:pt x="88339" y="223478"/>
                </a:lnTo>
                <a:lnTo>
                  <a:pt x="73864" y="242115"/>
                </a:lnTo>
                <a:lnTo>
                  <a:pt x="60403" y="262159"/>
                </a:lnTo>
                <a:lnTo>
                  <a:pt x="47620" y="283142"/>
                </a:lnTo>
                <a:lnTo>
                  <a:pt x="37827" y="300941"/>
                </a:lnTo>
                <a:lnTo>
                  <a:pt x="30029" y="316617"/>
                </a:lnTo>
                <a:lnTo>
                  <a:pt x="23560" y="330878"/>
                </a:lnTo>
                <a:lnTo>
                  <a:pt x="17978" y="346734"/>
                </a:lnTo>
                <a:lnTo>
                  <a:pt x="12986" y="363656"/>
                </a:lnTo>
                <a:lnTo>
                  <a:pt x="8388" y="381287"/>
                </a:lnTo>
                <a:lnTo>
                  <a:pt x="5323" y="396851"/>
                </a:lnTo>
                <a:lnTo>
                  <a:pt x="3280" y="411036"/>
                </a:lnTo>
                <a:lnTo>
                  <a:pt x="1917" y="424304"/>
                </a:lnTo>
                <a:lnTo>
                  <a:pt x="1009" y="435689"/>
                </a:lnTo>
                <a:lnTo>
                  <a:pt x="404" y="445819"/>
                </a:lnTo>
                <a:lnTo>
                  <a:pt x="0" y="455112"/>
                </a:lnTo>
                <a:lnTo>
                  <a:pt x="1001" y="462577"/>
                </a:lnTo>
                <a:lnTo>
                  <a:pt x="5499" y="474259"/>
                </a:lnTo>
                <a:lnTo>
                  <a:pt x="15172" y="494043"/>
                </a:lnTo>
                <a:lnTo>
                  <a:pt x="26082" y="509924"/>
                </a:lnTo>
                <a:lnTo>
                  <a:pt x="37357" y="522673"/>
                </a:lnTo>
                <a:lnTo>
                  <a:pt x="41146" y="525398"/>
                </a:lnTo>
                <a:lnTo>
                  <a:pt x="66226" y="536199"/>
                </a:lnTo>
                <a:lnTo>
                  <a:pt x="80208" y="539577"/>
                </a:lnTo>
                <a:lnTo>
                  <a:pt x="87493" y="540477"/>
                </a:lnTo>
                <a:lnTo>
                  <a:pt x="102361" y="538091"/>
                </a:lnTo>
                <a:lnTo>
                  <a:pt x="125011" y="529607"/>
                </a:lnTo>
                <a:lnTo>
                  <a:pt x="151195" y="519051"/>
                </a:lnTo>
                <a:lnTo>
                  <a:pt x="170890" y="510365"/>
                </a:lnTo>
                <a:lnTo>
                  <a:pt x="188109" y="498038"/>
                </a:lnTo>
                <a:lnTo>
                  <a:pt x="207615" y="487479"/>
                </a:lnTo>
                <a:lnTo>
                  <a:pt x="228985" y="477283"/>
                </a:lnTo>
                <a:lnTo>
                  <a:pt x="251182" y="464285"/>
                </a:lnTo>
                <a:lnTo>
                  <a:pt x="273748" y="450041"/>
                </a:lnTo>
                <a:lnTo>
                  <a:pt x="295207" y="433974"/>
                </a:lnTo>
                <a:lnTo>
                  <a:pt x="304486" y="424356"/>
                </a:lnTo>
                <a:lnTo>
                  <a:pt x="313211" y="414133"/>
                </a:lnTo>
                <a:lnTo>
                  <a:pt x="322838" y="404778"/>
                </a:lnTo>
                <a:lnTo>
                  <a:pt x="333067" y="396002"/>
                </a:lnTo>
                <a:lnTo>
                  <a:pt x="343695" y="387611"/>
                </a:lnTo>
                <a:lnTo>
                  <a:pt x="355861" y="375666"/>
                </a:lnTo>
                <a:lnTo>
                  <a:pt x="369052" y="361354"/>
                </a:lnTo>
                <a:lnTo>
                  <a:pt x="382925" y="345462"/>
                </a:lnTo>
                <a:lnTo>
                  <a:pt x="394714" y="331057"/>
                </a:lnTo>
                <a:lnTo>
                  <a:pt x="405114" y="317644"/>
                </a:lnTo>
                <a:lnTo>
                  <a:pt x="414587" y="304893"/>
                </a:lnTo>
                <a:lnTo>
                  <a:pt x="424712" y="293851"/>
                </a:lnTo>
                <a:lnTo>
                  <a:pt x="435272" y="283950"/>
                </a:lnTo>
                <a:lnTo>
                  <a:pt x="446122" y="274810"/>
                </a:lnTo>
                <a:lnTo>
                  <a:pt x="457166" y="262366"/>
                </a:lnTo>
                <a:lnTo>
                  <a:pt x="468338" y="247720"/>
                </a:lnTo>
                <a:lnTo>
                  <a:pt x="479596" y="231606"/>
                </a:lnTo>
                <a:lnTo>
                  <a:pt x="489641" y="218324"/>
                </a:lnTo>
                <a:lnTo>
                  <a:pt x="498879" y="206929"/>
                </a:lnTo>
                <a:lnTo>
                  <a:pt x="507577" y="196792"/>
                </a:lnTo>
                <a:lnTo>
                  <a:pt x="515915" y="187494"/>
                </a:lnTo>
                <a:lnTo>
                  <a:pt x="531954" y="170390"/>
                </a:lnTo>
                <a:lnTo>
                  <a:pt x="549196" y="152548"/>
                </a:lnTo>
                <a:lnTo>
                  <a:pt x="558175" y="140042"/>
                </a:lnTo>
                <a:lnTo>
                  <a:pt x="566399" y="127287"/>
                </a:lnTo>
                <a:lnTo>
                  <a:pt x="574288" y="117384"/>
                </a:lnTo>
                <a:lnTo>
                  <a:pt x="576899" y="111696"/>
                </a:lnTo>
                <a:lnTo>
                  <a:pt x="579801" y="98602"/>
                </a:lnTo>
                <a:lnTo>
                  <a:pt x="584478" y="87702"/>
                </a:lnTo>
                <a:lnTo>
                  <a:pt x="587502" y="83018"/>
                </a:lnTo>
                <a:lnTo>
                  <a:pt x="589519" y="81165"/>
                </a:lnTo>
                <a:lnTo>
                  <a:pt x="590864" y="81199"/>
                </a:lnTo>
                <a:lnTo>
                  <a:pt x="591760" y="82492"/>
                </a:lnTo>
                <a:lnTo>
                  <a:pt x="593022" y="96448"/>
                </a:lnTo>
                <a:lnTo>
                  <a:pt x="591928" y="101548"/>
                </a:lnTo>
                <a:lnTo>
                  <a:pt x="585593" y="116064"/>
                </a:lnTo>
                <a:lnTo>
                  <a:pt x="583665" y="128906"/>
                </a:lnTo>
                <a:lnTo>
                  <a:pt x="579421" y="143081"/>
                </a:lnTo>
                <a:lnTo>
                  <a:pt x="576512" y="150417"/>
                </a:lnTo>
                <a:lnTo>
                  <a:pt x="573302" y="162927"/>
                </a:lnTo>
                <a:lnTo>
                  <a:pt x="569892" y="178888"/>
                </a:lnTo>
                <a:lnTo>
                  <a:pt x="566349" y="197148"/>
                </a:lnTo>
                <a:lnTo>
                  <a:pt x="563987" y="211862"/>
                </a:lnTo>
                <a:lnTo>
                  <a:pt x="562412" y="224210"/>
                </a:lnTo>
                <a:lnTo>
                  <a:pt x="561362" y="234983"/>
                </a:lnTo>
                <a:lnTo>
                  <a:pt x="560662" y="248515"/>
                </a:lnTo>
                <a:lnTo>
                  <a:pt x="559885" y="280484"/>
                </a:lnTo>
                <a:lnTo>
                  <a:pt x="559447" y="328114"/>
                </a:lnTo>
                <a:lnTo>
                  <a:pt x="560655" y="342352"/>
                </a:lnTo>
                <a:lnTo>
                  <a:pt x="562731" y="355654"/>
                </a:lnTo>
                <a:lnTo>
                  <a:pt x="565385" y="368333"/>
                </a:lnTo>
                <a:lnTo>
                  <a:pt x="568424" y="378055"/>
                </a:lnTo>
                <a:lnTo>
                  <a:pt x="575188" y="392243"/>
                </a:lnTo>
                <a:lnTo>
                  <a:pt x="578769" y="396535"/>
                </a:lnTo>
                <a:lnTo>
                  <a:pt x="582427" y="399396"/>
                </a:lnTo>
                <a:lnTo>
                  <a:pt x="589878" y="403845"/>
                </a:lnTo>
                <a:lnTo>
                  <a:pt x="597422" y="410056"/>
                </a:lnTo>
                <a:lnTo>
                  <a:pt x="601213" y="412220"/>
                </a:lnTo>
                <a:lnTo>
                  <a:pt x="608811" y="414625"/>
                </a:lnTo>
                <a:lnTo>
                  <a:pt x="632363" y="415978"/>
                </a:lnTo>
                <a:lnTo>
                  <a:pt x="657404" y="416380"/>
                </a:lnTo>
                <a:lnTo>
                  <a:pt x="680911" y="416499"/>
                </a:lnTo>
                <a:lnTo>
                  <a:pt x="703075" y="409753"/>
                </a:lnTo>
                <a:lnTo>
                  <a:pt x="728589" y="399558"/>
                </a:lnTo>
                <a:lnTo>
                  <a:pt x="752629" y="390794"/>
                </a:lnTo>
                <a:lnTo>
                  <a:pt x="779400" y="379279"/>
                </a:lnTo>
                <a:lnTo>
                  <a:pt x="816259" y="361902"/>
                </a:lnTo>
                <a:lnTo>
                  <a:pt x="839879" y="348710"/>
                </a:lnTo>
                <a:lnTo>
                  <a:pt x="865307" y="332875"/>
                </a:lnTo>
                <a:lnTo>
                  <a:pt x="885663" y="318788"/>
                </a:lnTo>
                <a:lnTo>
                  <a:pt x="902162" y="3136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6"/>
          <p:cNvSpPr/>
          <p:nvPr/>
        </p:nvSpPr>
        <p:spPr>
          <a:xfrm>
            <a:off x="4240529" y="2811779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2136" y="28223"/>
                </a:lnTo>
                <a:lnTo>
                  <a:pt x="16981" y="25165"/>
                </a:lnTo>
                <a:lnTo>
                  <a:pt x="21481" y="21857"/>
                </a:lnTo>
                <a:lnTo>
                  <a:pt x="25751" y="18382"/>
                </a:lnTo>
                <a:lnTo>
                  <a:pt x="31137" y="16064"/>
                </a:lnTo>
                <a:lnTo>
                  <a:pt x="37268" y="14520"/>
                </a:lnTo>
                <a:lnTo>
                  <a:pt x="43896" y="13490"/>
                </a:lnTo>
                <a:lnTo>
                  <a:pt x="101766" y="5973"/>
                </a:lnTo>
                <a:lnTo>
                  <a:pt x="121184" y="3982"/>
                </a:lnTo>
                <a:lnTo>
                  <a:pt x="137939" y="2655"/>
                </a:lnTo>
                <a:lnTo>
                  <a:pt x="165447" y="1180"/>
                </a:lnTo>
                <a:lnTo>
                  <a:pt x="176338" y="78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7"/>
          <p:cNvSpPr/>
          <p:nvPr/>
        </p:nvSpPr>
        <p:spPr>
          <a:xfrm>
            <a:off x="4286250" y="2880359"/>
            <a:ext cx="285751" cy="45721"/>
          </a:xfrm>
          <a:custGeom>
            <a:avLst/>
            <a:gdLst/>
            <a:ahLst/>
            <a:cxnLst/>
            <a:rect l="0" t="0" r="0" b="0"/>
            <a:pathLst>
              <a:path w="285751" h="45721">
                <a:moveTo>
                  <a:pt x="0" y="45720"/>
                </a:moveTo>
                <a:lnTo>
                  <a:pt x="24271" y="39653"/>
                </a:lnTo>
                <a:lnTo>
                  <a:pt x="36500" y="37865"/>
                </a:lnTo>
                <a:lnTo>
                  <a:pt x="49733" y="36674"/>
                </a:lnTo>
                <a:lnTo>
                  <a:pt x="63636" y="35879"/>
                </a:lnTo>
                <a:lnTo>
                  <a:pt x="85604" y="32810"/>
                </a:lnTo>
                <a:lnTo>
                  <a:pt x="143879" y="22626"/>
                </a:lnTo>
                <a:lnTo>
                  <a:pt x="168309" y="18894"/>
                </a:lnTo>
                <a:lnTo>
                  <a:pt x="188406" y="16406"/>
                </a:lnTo>
                <a:lnTo>
                  <a:pt x="205614" y="14748"/>
                </a:lnTo>
                <a:lnTo>
                  <a:pt x="219626" y="12372"/>
                </a:lnTo>
                <a:lnTo>
                  <a:pt x="231507" y="9518"/>
                </a:lnTo>
                <a:lnTo>
                  <a:pt x="241968" y="6346"/>
                </a:lnTo>
                <a:lnTo>
                  <a:pt x="251482" y="4231"/>
                </a:lnTo>
                <a:lnTo>
                  <a:pt x="260365" y="282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8"/>
          <p:cNvSpPr/>
          <p:nvPr/>
        </p:nvSpPr>
        <p:spPr>
          <a:xfrm>
            <a:off x="4549140" y="2594794"/>
            <a:ext cx="581735" cy="525396"/>
          </a:xfrm>
          <a:custGeom>
            <a:avLst/>
            <a:gdLst/>
            <a:ahLst/>
            <a:cxnLst/>
            <a:rect l="0" t="0" r="0" b="0"/>
            <a:pathLst>
              <a:path w="581735" h="525396">
                <a:moveTo>
                  <a:pt x="365760" y="34106"/>
                </a:moveTo>
                <a:lnTo>
                  <a:pt x="482046" y="34106"/>
                </a:lnTo>
                <a:lnTo>
                  <a:pt x="483924" y="32835"/>
                </a:lnTo>
                <a:lnTo>
                  <a:pt x="483906" y="30719"/>
                </a:lnTo>
                <a:lnTo>
                  <a:pt x="482624" y="28038"/>
                </a:lnTo>
                <a:lnTo>
                  <a:pt x="480499" y="26250"/>
                </a:lnTo>
                <a:lnTo>
                  <a:pt x="477812" y="25059"/>
                </a:lnTo>
                <a:lnTo>
                  <a:pt x="474752" y="24264"/>
                </a:lnTo>
                <a:lnTo>
                  <a:pt x="467964" y="19995"/>
                </a:lnTo>
                <a:lnTo>
                  <a:pt x="464376" y="17078"/>
                </a:lnTo>
                <a:lnTo>
                  <a:pt x="446843" y="10451"/>
                </a:lnTo>
                <a:lnTo>
                  <a:pt x="435054" y="6906"/>
                </a:lnTo>
                <a:lnTo>
                  <a:pt x="418571" y="2967"/>
                </a:lnTo>
                <a:lnTo>
                  <a:pt x="400661" y="1216"/>
                </a:lnTo>
                <a:lnTo>
                  <a:pt x="367301" y="438"/>
                </a:lnTo>
                <a:lnTo>
                  <a:pt x="329951" y="0"/>
                </a:lnTo>
                <a:lnTo>
                  <a:pt x="322837" y="1208"/>
                </a:lnTo>
                <a:lnTo>
                  <a:pt x="318095" y="3284"/>
                </a:lnTo>
                <a:lnTo>
                  <a:pt x="314933" y="5938"/>
                </a:lnTo>
                <a:lnTo>
                  <a:pt x="312825" y="8977"/>
                </a:lnTo>
                <a:lnTo>
                  <a:pt x="308589" y="21862"/>
                </a:lnTo>
                <a:lnTo>
                  <a:pt x="303097" y="38824"/>
                </a:lnTo>
                <a:lnTo>
                  <a:pt x="301125" y="47411"/>
                </a:lnTo>
                <a:lnTo>
                  <a:pt x="298933" y="63726"/>
                </a:lnTo>
                <a:lnTo>
                  <a:pt x="297959" y="76057"/>
                </a:lnTo>
                <a:lnTo>
                  <a:pt x="297699" y="81123"/>
                </a:lnTo>
                <a:lnTo>
                  <a:pt x="294024" y="93526"/>
                </a:lnTo>
                <a:lnTo>
                  <a:pt x="289427" y="107504"/>
                </a:lnTo>
                <a:lnTo>
                  <a:pt x="287384" y="122184"/>
                </a:lnTo>
                <a:lnTo>
                  <a:pt x="283089" y="137175"/>
                </a:lnTo>
                <a:lnTo>
                  <a:pt x="276947" y="152304"/>
                </a:lnTo>
                <a:lnTo>
                  <a:pt x="269984" y="167495"/>
                </a:lnTo>
                <a:lnTo>
                  <a:pt x="263809" y="178912"/>
                </a:lnTo>
                <a:lnTo>
                  <a:pt x="246788" y="208531"/>
                </a:lnTo>
                <a:lnTo>
                  <a:pt x="239455" y="220239"/>
                </a:lnTo>
                <a:lnTo>
                  <a:pt x="227921" y="236635"/>
                </a:lnTo>
                <a:lnTo>
                  <a:pt x="218561" y="251542"/>
                </a:lnTo>
                <a:lnTo>
                  <a:pt x="214288" y="259073"/>
                </a:lnTo>
                <a:lnTo>
                  <a:pt x="209539" y="274214"/>
                </a:lnTo>
                <a:lnTo>
                  <a:pt x="208272" y="281808"/>
                </a:lnTo>
                <a:lnTo>
                  <a:pt x="208698" y="285601"/>
                </a:lnTo>
                <a:lnTo>
                  <a:pt x="210252" y="286859"/>
                </a:lnTo>
                <a:lnTo>
                  <a:pt x="221871" y="285821"/>
                </a:lnTo>
                <a:lnTo>
                  <a:pt x="230463" y="281926"/>
                </a:lnTo>
                <a:lnTo>
                  <a:pt x="242542" y="275519"/>
                </a:lnTo>
                <a:lnTo>
                  <a:pt x="269086" y="260780"/>
                </a:lnTo>
                <a:lnTo>
                  <a:pt x="289350" y="249997"/>
                </a:lnTo>
                <a:lnTo>
                  <a:pt x="300850" y="245343"/>
                </a:lnTo>
                <a:lnTo>
                  <a:pt x="313596" y="240970"/>
                </a:lnTo>
                <a:lnTo>
                  <a:pt x="327174" y="236785"/>
                </a:lnTo>
                <a:lnTo>
                  <a:pt x="340036" y="233995"/>
                </a:lnTo>
                <a:lnTo>
                  <a:pt x="352420" y="232135"/>
                </a:lnTo>
                <a:lnTo>
                  <a:pt x="364487" y="230895"/>
                </a:lnTo>
                <a:lnTo>
                  <a:pt x="375071" y="230069"/>
                </a:lnTo>
                <a:lnTo>
                  <a:pt x="384667" y="229518"/>
                </a:lnTo>
                <a:lnTo>
                  <a:pt x="402103" y="228905"/>
                </a:lnTo>
                <a:lnTo>
                  <a:pt x="418319" y="228633"/>
                </a:lnTo>
                <a:lnTo>
                  <a:pt x="433993" y="231899"/>
                </a:lnTo>
                <a:lnTo>
                  <a:pt x="470819" y="244344"/>
                </a:lnTo>
                <a:lnTo>
                  <a:pt x="485689" y="251581"/>
                </a:lnTo>
                <a:lnTo>
                  <a:pt x="497802" y="259031"/>
                </a:lnTo>
                <a:lnTo>
                  <a:pt x="511652" y="266576"/>
                </a:lnTo>
                <a:lnTo>
                  <a:pt x="526274" y="277549"/>
                </a:lnTo>
                <a:lnTo>
                  <a:pt x="539969" y="290893"/>
                </a:lnTo>
                <a:lnTo>
                  <a:pt x="556089" y="312685"/>
                </a:lnTo>
                <a:lnTo>
                  <a:pt x="569307" y="327675"/>
                </a:lnTo>
                <a:lnTo>
                  <a:pt x="573848" y="335229"/>
                </a:lnTo>
                <a:lnTo>
                  <a:pt x="578893" y="350395"/>
                </a:lnTo>
                <a:lnTo>
                  <a:pt x="580239" y="359265"/>
                </a:lnTo>
                <a:lnTo>
                  <a:pt x="581136" y="368989"/>
                </a:lnTo>
                <a:lnTo>
                  <a:pt x="581734" y="379281"/>
                </a:lnTo>
                <a:lnTo>
                  <a:pt x="580862" y="388682"/>
                </a:lnTo>
                <a:lnTo>
                  <a:pt x="579012" y="397490"/>
                </a:lnTo>
                <a:lnTo>
                  <a:pt x="573568" y="415320"/>
                </a:lnTo>
                <a:lnTo>
                  <a:pt x="566916" y="435944"/>
                </a:lnTo>
                <a:lnTo>
                  <a:pt x="562094" y="445508"/>
                </a:lnTo>
                <a:lnTo>
                  <a:pt x="556339" y="454424"/>
                </a:lnTo>
                <a:lnTo>
                  <a:pt x="549963" y="462908"/>
                </a:lnTo>
                <a:lnTo>
                  <a:pt x="532718" y="475721"/>
                </a:lnTo>
                <a:lnTo>
                  <a:pt x="522785" y="480916"/>
                </a:lnTo>
                <a:lnTo>
                  <a:pt x="511083" y="485649"/>
                </a:lnTo>
                <a:lnTo>
                  <a:pt x="498202" y="490074"/>
                </a:lnTo>
                <a:lnTo>
                  <a:pt x="484534" y="494295"/>
                </a:lnTo>
                <a:lnTo>
                  <a:pt x="455802" y="502371"/>
                </a:lnTo>
                <a:lnTo>
                  <a:pt x="441028" y="506302"/>
                </a:lnTo>
                <a:lnTo>
                  <a:pt x="414452" y="514057"/>
                </a:lnTo>
                <a:lnTo>
                  <a:pt x="402031" y="517904"/>
                </a:lnTo>
                <a:lnTo>
                  <a:pt x="387401" y="520467"/>
                </a:lnTo>
                <a:lnTo>
                  <a:pt x="371297" y="522177"/>
                </a:lnTo>
                <a:lnTo>
                  <a:pt x="354211" y="523316"/>
                </a:lnTo>
                <a:lnTo>
                  <a:pt x="332661" y="524076"/>
                </a:lnTo>
                <a:lnTo>
                  <a:pt x="238618" y="525295"/>
                </a:lnTo>
                <a:lnTo>
                  <a:pt x="220039" y="525395"/>
                </a:lnTo>
                <a:lnTo>
                  <a:pt x="198762" y="524192"/>
                </a:lnTo>
                <a:lnTo>
                  <a:pt x="175688" y="522120"/>
                </a:lnTo>
                <a:lnTo>
                  <a:pt x="151415" y="519469"/>
                </a:lnTo>
                <a:lnTo>
                  <a:pt x="131423" y="516431"/>
                </a:lnTo>
                <a:lnTo>
                  <a:pt x="114286" y="513136"/>
                </a:lnTo>
                <a:lnTo>
                  <a:pt x="68575" y="502430"/>
                </a:lnTo>
                <a:lnTo>
                  <a:pt x="53337" y="498722"/>
                </a:lnTo>
                <a:lnTo>
                  <a:pt x="41908" y="494980"/>
                </a:lnTo>
                <a:lnTo>
                  <a:pt x="19755" y="484915"/>
                </a:lnTo>
                <a:lnTo>
                  <a:pt x="9626" y="482116"/>
                </a:lnTo>
                <a:lnTo>
                  <a:pt x="6417" y="480099"/>
                </a:lnTo>
                <a:lnTo>
                  <a:pt x="4278" y="477484"/>
                </a:lnTo>
                <a:lnTo>
                  <a:pt x="0" y="468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"/>
          <p:cNvSpPr/>
          <p:nvPr/>
        </p:nvSpPr>
        <p:spPr>
          <a:xfrm>
            <a:off x="3207619" y="3714750"/>
            <a:ext cx="392003" cy="650353"/>
          </a:xfrm>
          <a:custGeom>
            <a:avLst/>
            <a:gdLst/>
            <a:ahLst/>
            <a:cxnLst/>
            <a:rect l="0" t="0" r="0" b="0"/>
            <a:pathLst>
              <a:path w="392003" h="650353">
                <a:moveTo>
                  <a:pt x="141371" y="0"/>
                </a:moveTo>
                <a:lnTo>
                  <a:pt x="149226" y="16980"/>
                </a:lnTo>
                <a:lnTo>
                  <a:pt x="153011" y="33676"/>
                </a:lnTo>
                <a:lnTo>
                  <a:pt x="158398" y="56031"/>
                </a:lnTo>
                <a:lnTo>
                  <a:pt x="160342" y="67833"/>
                </a:lnTo>
                <a:lnTo>
                  <a:pt x="161638" y="79512"/>
                </a:lnTo>
                <a:lnTo>
                  <a:pt x="162502" y="91108"/>
                </a:lnTo>
                <a:lnTo>
                  <a:pt x="163078" y="102648"/>
                </a:lnTo>
                <a:lnTo>
                  <a:pt x="163719" y="125631"/>
                </a:lnTo>
                <a:lnTo>
                  <a:pt x="164186" y="200369"/>
                </a:lnTo>
                <a:lnTo>
                  <a:pt x="161661" y="225019"/>
                </a:lnTo>
                <a:lnTo>
                  <a:pt x="152082" y="293048"/>
                </a:lnTo>
                <a:lnTo>
                  <a:pt x="147241" y="322365"/>
                </a:lnTo>
                <a:lnTo>
                  <a:pt x="142745" y="346990"/>
                </a:lnTo>
                <a:lnTo>
                  <a:pt x="138476" y="368486"/>
                </a:lnTo>
                <a:lnTo>
                  <a:pt x="133091" y="390437"/>
                </a:lnTo>
                <a:lnTo>
                  <a:pt x="126961" y="412691"/>
                </a:lnTo>
                <a:lnTo>
                  <a:pt x="109584" y="470259"/>
                </a:lnTo>
                <a:lnTo>
                  <a:pt x="92335" y="523843"/>
                </a:lnTo>
                <a:lnTo>
                  <a:pt x="88360" y="534649"/>
                </a:lnTo>
                <a:lnTo>
                  <a:pt x="80557" y="553428"/>
                </a:lnTo>
                <a:lnTo>
                  <a:pt x="69024" y="572213"/>
                </a:lnTo>
                <a:lnTo>
                  <a:pt x="57563" y="591890"/>
                </a:lnTo>
                <a:lnTo>
                  <a:pt x="55019" y="595253"/>
                </a:lnTo>
                <a:lnTo>
                  <a:pt x="53323" y="596225"/>
                </a:lnTo>
                <a:lnTo>
                  <a:pt x="52192" y="595603"/>
                </a:lnTo>
                <a:lnTo>
                  <a:pt x="50601" y="576525"/>
                </a:lnTo>
                <a:lnTo>
                  <a:pt x="51647" y="564689"/>
                </a:lnTo>
                <a:lnTo>
                  <a:pt x="53615" y="550449"/>
                </a:lnTo>
                <a:lnTo>
                  <a:pt x="56197" y="534606"/>
                </a:lnTo>
                <a:lnTo>
                  <a:pt x="59188" y="520234"/>
                </a:lnTo>
                <a:lnTo>
                  <a:pt x="62452" y="506843"/>
                </a:lnTo>
                <a:lnTo>
                  <a:pt x="65898" y="494105"/>
                </a:lnTo>
                <a:lnTo>
                  <a:pt x="73276" y="476723"/>
                </a:lnTo>
                <a:lnTo>
                  <a:pt x="83274" y="456245"/>
                </a:lnTo>
                <a:lnTo>
                  <a:pt x="117618" y="389842"/>
                </a:lnTo>
                <a:lnTo>
                  <a:pt x="124265" y="379275"/>
                </a:lnTo>
                <a:lnTo>
                  <a:pt x="131237" y="369689"/>
                </a:lnTo>
                <a:lnTo>
                  <a:pt x="138425" y="360760"/>
                </a:lnTo>
                <a:lnTo>
                  <a:pt x="147027" y="353536"/>
                </a:lnTo>
                <a:lnTo>
                  <a:pt x="156572" y="347450"/>
                </a:lnTo>
                <a:lnTo>
                  <a:pt x="201322" y="324449"/>
                </a:lnTo>
                <a:lnTo>
                  <a:pt x="217122" y="316496"/>
                </a:lnTo>
                <a:lnTo>
                  <a:pt x="224892" y="313867"/>
                </a:lnTo>
                <a:lnTo>
                  <a:pt x="232611" y="312115"/>
                </a:lnTo>
                <a:lnTo>
                  <a:pt x="240298" y="310946"/>
                </a:lnTo>
                <a:lnTo>
                  <a:pt x="250502" y="311437"/>
                </a:lnTo>
                <a:lnTo>
                  <a:pt x="262385" y="313035"/>
                </a:lnTo>
                <a:lnTo>
                  <a:pt x="275387" y="315369"/>
                </a:lnTo>
                <a:lnTo>
                  <a:pt x="286595" y="318196"/>
                </a:lnTo>
                <a:lnTo>
                  <a:pt x="296607" y="321350"/>
                </a:lnTo>
                <a:lnTo>
                  <a:pt x="305821" y="324723"/>
                </a:lnTo>
                <a:lnTo>
                  <a:pt x="314504" y="328242"/>
                </a:lnTo>
                <a:lnTo>
                  <a:pt x="322833" y="331858"/>
                </a:lnTo>
                <a:lnTo>
                  <a:pt x="330926" y="335538"/>
                </a:lnTo>
                <a:lnTo>
                  <a:pt x="337590" y="340532"/>
                </a:lnTo>
                <a:lnTo>
                  <a:pt x="348383" y="352854"/>
                </a:lnTo>
                <a:lnTo>
                  <a:pt x="354309" y="359696"/>
                </a:lnTo>
                <a:lnTo>
                  <a:pt x="360800" y="366797"/>
                </a:lnTo>
                <a:lnTo>
                  <a:pt x="367666" y="374071"/>
                </a:lnTo>
                <a:lnTo>
                  <a:pt x="373515" y="385271"/>
                </a:lnTo>
                <a:lnTo>
                  <a:pt x="378683" y="399087"/>
                </a:lnTo>
                <a:lnTo>
                  <a:pt x="383399" y="414648"/>
                </a:lnTo>
                <a:lnTo>
                  <a:pt x="386543" y="428831"/>
                </a:lnTo>
                <a:lnTo>
                  <a:pt x="388639" y="442098"/>
                </a:lnTo>
                <a:lnTo>
                  <a:pt x="390036" y="454752"/>
                </a:lnTo>
                <a:lnTo>
                  <a:pt x="390967" y="465728"/>
                </a:lnTo>
                <a:lnTo>
                  <a:pt x="392002" y="484697"/>
                </a:lnTo>
                <a:lnTo>
                  <a:pt x="389076" y="504980"/>
                </a:lnTo>
                <a:lnTo>
                  <a:pt x="386517" y="515723"/>
                </a:lnTo>
                <a:lnTo>
                  <a:pt x="376902" y="534434"/>
                </a:lnTo>
                <a:lnTo>
                  <a:pt x="370781" y="542979"/>
                </a:lnTo>
                <a:lnTo>
                  <a:pt x="364161" y="551216"/>
                </a:lnTo>
                <a:lnTo>
                  <a:pt x="357207" y="559247"/>
                </a:lnTo>
                <a:lnTo>
                  <a:pt x="350032" y="567141"/>
                </a:lnTo>
                <a:lnTo>
                  <a:pt x="341438" y="574944"/>
                </a:lnTo>
                <a:lnTo>
                  <a:pt x="331899" y="582686"/>
                </a:lnTo>
                <a:lnTo>
                  <a:pt x="321730" y="590387"/>
                </a:lnTo>
                <a:lnTo>
                  <a:pt x="312410" y="596791"/>
                </a:lnTo>
                <a:lnTo>
                  <a:pt x="303657" y="602331"/>
                </a:lnTo>
                <a:lnTo>
                  <a:pt x="295281" y="607293"/>
                </a:lnTo>
                <a:lnTo>
                  <a:pt x="285888" y="611872"/>
                </a:lnTo>
                <a:lnTo>
                  <a:pt x="275815" y="616194"/>
                </a:lnTo>
                <a:lnTo>
                  <a:pt x="265291" y="620346"/>
                </a:lnTo>
                <a:lnTo>
                  <a:pt x="233276" y="631733"/>
                </a:lnTo>
                <a:lnTo>
                  <a:pt x="214071" y="638325"/>
                </a:lnTo>
                <a:lnTo>
                  <a:pt x="196187" y="642720"/>
                </a:lnTo>
                <a:lnTo>
                  <a:pt x="179185" y="645650"/>
                </a:lnTo>
                <a:lnTo>
                  <a:pt x="162770" y="647603"/>
                </a:lnTo>
                <a:lnTo>
                  <a:pt x="145477" y="648905"/>
                </a:lnTo>
                <a:lnTo>
                  <a:pt x="127598" y="649773"/>
                </a:lnTo>
                <a:lnTo>
                  <a:pt x="109329" y="650352"/>
                </a:lnTo>
                <a:lnTo>
                  <a:pt x="94609" y="649468"/>
                </a:lnTo>
                <a:lnTo>
                  <a:pt x="82256" y="647608"/>
                </a:lnTo>
                <a:lnTo>
                  <a:pt x="71482" y="645098"/>
                </a:lnTo>
                <a:lnTo>
                  <a:pt x="60488" y="642156"/>
                </a:lnTo>
                <a:lnTo>
                  <a:pt x="38113" y="635499"/>
                </a:lnTo>
                <a:lnTo>
                  <a:pt x="29352" y="631946"/>
                </a:lnTo>
                <a:lnTo>
                  <a:pt x="22241" y="628307"/>
                </a:lnTo>
                <a:lnTo>
                  <a:pt x="16231" y="624611"/>
                </a:lnTo>
                <a:lnTo>
                  <a:pt x="6166" y="613731"/>
                </a:lnTo>
                <a:lnTo>
                  <a:pt x="1704" y="607274"/>
                </a:lnTo>
                <a:lnTo>
                  <a:pt x="0" y="601699"/>
                </a:lnTo>
                <a:lnTo>
                  <a:pt x="134" y="596713"/>
                </a:lnTo>
                <a:lnTo>
                  <a:pt x="4211" y="571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0"/>
          <p:cNvSpPr/>
          <p:nvPr/>
        </p:nvSpPr>
        <p:spPr>
          <a:xfrm>
            <a:off x="3737609" y="4080509"/>
            <a:ext cx="342901" cy="22862"/>
          </a:xfrm>
          <a:custGeom>
            <a:avLst/>
            <a:gdLst/>
            <a:ahLst/>
            <a:cxnLst/>
            <a:rect l="0" t="0" r="0" b="0"/>
            <a:pathLst>
              <a:path w="342901" h="22862">
                <a:moveTo>
                  <a:pt x="0" y="22861"/>
                </a:moveTo>
                <a:lnTo>
                  <a:pt x="18204" y="16793"/>
                </a:lnTo>
                <a:lnTo>
                  <a:pt x="28646" y="13735"/>
                </a:lnTo>
                <a:lnTo>
                  <a:pt x="53795" y="6951"/>
                </a:lnTo>
                <a:lnTo>
                  <a:pt x="67614" y="4635"/>
                </a:lnTo>
                <a:lnTo>
                  <a:pt x="81906" y="3090"/>
                </a:lnTo>
                <a:lnTo>
                  <a:pt x="96514" y="2060"/>
                </a:lnTo>
                <a:lnTo>
                  <a:pt x="160159" y="91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1"/>
          <p:cNvSpPr/>
          <p:nvPr/>
        </p:nvSpPr>
        <p:spPr>
          <a:xfrm>
            <a:off x="3760470" y="4149089"/>
            <a:ext cx="262890" cy="57151"/>
          </a:xfrm>
          <a:custGeom>
            <a:avLst/>
            <a:gdLst/>
            <a:ahLst/>
            <a:cxnLst/>
            <a:rect l="0" t="0" r="0" b="0"/>
            <a:pathLst>
              <a:path w="262890" h="57151">
                <a:moveTo>
                  <a:pt x="0" y="57150"/>
                </a:moveTo>
                <a:lnTo>
                  <a:pt x="30338" y="51083"/>
                </a:lnTo>
                <a:lnTo>
                  <a:pt x="58780" y="44717"/>
                </a:lnTo>
                <a:lnTo>
                  <a:pt x="73476" y="41242"/>
                </a:lnTo>
                <a:lnTo>
                  <a:pt x="85814" y="38924"/>
                </a:lnTo>
                <a:lnTo>
                  <a:pt x="96579" y="37380"/>
                </a:lnTo>
                <a:lnTo>
                  <a:pt x="106296" y="36350"/>
                </a:lnTo>
                <a:lnTo>
                  <a:pt x="119124" y="34394"/>
                </a:lnTo>
                <a:lnTo>
                  <a:pt x="150310" y="28833"/>
                </a:lnTo>
                <a:lnTo>
                  <a:pt x="163707" y="26842"/>
                </a:lnTo>
                <a:lnTo>
                  <a:pt x="175178" y="25515"/>
                </a:lnTo>
                <a:lnTo>
                  <a:pt x="185365" y="24630"/>
                </a:lnTo>
                <a:lnTo>
                  <a:pt x="194696" y="22770"/>
                </a:lnTo>
                <a:lnTo>
                  <a:pt x="203458" y="20260"/>
                </a:lnTo>
                <a:lnTo>
                  <a:pt x="211838" y="17317"/>
                </a:lnTo>
                <a:lnTo>
                  <a:pt x="221235" y="15355"/>
                </a:lnTo>
                <a:lnTo>
                  <a:pt x="231310" y="14047"/>
                </a:lnTo>
                <a:lnTo>
                  <a:pt x="241837" y="13175"/>
                </a:lnTo>
                <a:lnTo>
                  <a:pt x="248854" y="11323"/>
                </a:lnTo>
                <a:lnTo>
                  <a:pt x="253533" y="8819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2"/>
          <p:cNvSpPr/>
          <p:nvPr/>
        </p:nvSpPr>
        <p:spPr>
          <a:xfrm>
            <a:off x="4149090" y="3921144"/>
            <a:ext cx="565728" cy="444434"/>
          </a:xfrm>
          <a:custGeom>
            <a:avLst/>
            <a:gdLst/>
            <a:ahLst/>
            <a:cxnLst/>
            <a:rect l="0" t="0" r="0" b="0"/>
            <a:pathLst>
              <a:path w="565728" h="444434">
                <a:moveTo>
                  <a:pt x="228600" y="33635"/>
                </a:moveTo>
                <a:lnTo>
                  <a:pt x="258939" y="27568"/>
                </a:lnTo>
                <a:lnTo>
                  <a:pt x="270416" y="25780"/>
                </a:lnTo>
                <a:lnTo>
                  <a:pt x="280607" y="24589"/>
                </a:lnTo>
                <a:lnTo>
                  <a:pt x="289941" y="23794"/>
                </a:lnTo>
                <a:lnTo>
                  <a:pt x="307086" y="22911"/>
                </a:lnTo>
                <a:lnTo>
                  <a:pt x="315214" y="22676"/>
                </a:lnTo>
                <a:lnTo>
                  <a:pt x="328252" y="23790"/>
                </a:lnTo>
                <a:lnTo>
                  <a:pt x="344565" y="25801"/>
                </a:lnTo>
                <a:lnTo>
                  <a:pt x="363060" y="28412"/>
                </a:lnTo>
                <a:lnTo>
                  <a:pt x="379200" y="30153"/>
                </a:lnTo>
                <a:lnTo>
                  <a:pt x="393770" y="31314"/>
                </a:lnTo>
                <a:lnTo>
                  <a:pt x="407293" y="32088"/>
                </a:lnTo>
                <a:lnTo>
                  <a:pt x="421388" y="33874"/>
                </a:lnTo>
                <a:lnTo>
                  <a:pt x="435866" y="36334"/>
                </a:lnTo>
                <a:lnTo>
                  <a:pt x="450597" y="39245"/>
                </a:lnTo>
                <a:lnTo>
                  <a:pt x="461688" y="41185"/>
                </a:lnTo>
                <a:lnTo>
                  <a:pt x="477398" y="43341"/>
                </a:lnTo>
                <a:lnTo>
                  <a:pt x="480825" y="42646"/>
                </a:lnTo>
                <a:lnTo>
                  <a:pt x="481840" y="40912"/>
                </a:lnTo>
                <a:lnTo>
                  <a:pt x="481247" y="38487"/>
                </a:lnTo>
                <a:lnTo>
                  <a:pt x="478311" y="36870"/>
                </a:lnTo>
                <a:lnTo>
                  <a:pt x="463314" y="33323"/>
                </a:lnTo>
                <a:lnTo>
                  <a:pt x="446452" y="24794"/>
                </a:lnTo>
                <a:lnTo>
                  <a:pt x="436065" y="21391"/>
                </a:lnTo>
                <a:lnTo>
                  <a:pt x="424059" y="17853"/>
                </a:lnTo>
                <a:lnTo>
                  <a:pt x="407166" y="14223"/>
                </a:lnTo>
                <a:lnTo>
                  <a:pt x="387014" y="10535"/>
                </a:lnTo>
                <a:lnTo>
                  <a:pt x="364689" y="6805"/>
                </a:lnTo>
                <a:lnTo>
                  <a:pt x="342186" y="4318"/>
                </a:lnTo>
                <a:lnTo>
                  <a:pt x="319564" y="2661"/>
                </a:lnTo>
                <a:lnTo>
                  <a:pt x="258845" y="0"/>
                </a:lnTo>
                <a:lnTo>
                  <a:pt x="251303" y="1052"/>
                </a:lnTo>
                <a:lnTo>
                  <a:pt x="235891" y="7330"/>
                </a:lnTo>
                <a:lnTo>
                  <a:pt x="231840" y="9244"/>
                </a:lnTo>
                <a:lnTo>
                  <a:pt x="223492" y="16390"/>
                </a:lnTo>
                <a:lnTo>
                  <a:pt x="216593" y="29781"/>
                </a:lnTo>
                <a:lnTo>
                  <a:pt x="212975" y="38686"/>
                </a:lnTo>
                <a:lnTo>
                  <a:pt x="205569" y="51967"/>
                </a:lnTo>
                <a:lnTo>
                  <a:pt x="199313" y="62103"/>
                </a:lnTo>
                <a:lnTo>
                  <a:pt x="194522" y="76219"/>
                </a:lnTo>
                <a:lnTo>
                  <a:pt x="188901" y="88968"/>
                </a:lnTo>
                <a:lnTo>
                  <a:pt x="178596" y="110426"/>
                </a:lnTo>
                <a:lnTo>
                  <a:pt x="171239" y="121951"/>
                </a:lnTo>
                <a:lnTo>
                  <a:pt x="167499" y="126803"/>
                </a:lnTo>
                <a:lnTo>
                  <a:pt x="163736" y="133847"/>
                </a:lnTo>
                <a:lnTo>
                  <a:pt x="159957" y="142353"/>
                </a:lnTo>
                <a:lnTo>
                  <a:pt x="156168" y="151834"/>
                </a:lnTo>
                <a:lnTo>
                  <a:pt x="153642" y="159424"/>
                </a:lnTo>
                <a:lnTo>
                  <a:pt x="150835" y="171245"/>
                </a:lnTo>
                <a:lnTo>
                  <a:pt x="146201" y="180732"/>
                </a:lnTo>
                <a:lnTo>
                  <a:pt x="143187" y="185040"/>
                </a:lnTo>
                <a:lnTo>
                  <a:pt x="139838" y="196600"/>
                </a:lnTo>
                <a:lnTo>
                  <a:pt x="138945" y="203238"/>
                </a:lnTo>
                <a:lnTo>
                  <a:pt x="139620" y="207664"/>
                </a:lnTo>
                <a:lnTo>
                  <a:pt x="141340" y="210615"/>
                </a:lnTo>
                <a:lnTo>
                  <a:pt x="143757" y="212581"/>
                </a:lnTo>
                <a:lnTo>
                  <a:pt x="146638" y="213893"/>
                </a:lnTo>
                <a:lnTo>
                  <a:pt x="153225" y="215350"/>
                </a:lnTo>
                <a:lnTo>
                  <a:pt x="164074" y="216170"/>
                </a:lnTo>
                <a:lnTo>
                  <a:pt x="211739" y="216413"/>
                </a:lnTo>
                <a:lnTo>
                  <a:pt x="233869" y="217717"/>
                </a:lnTo>
                <a:lnTo>
                  <a:pt x="257513" y="219857"/>
                </a:lnTo>
                <a:lnTo>
                  <a:pt x="282165" y="222553"/>
                </a:lnTo>
                <a:lnTo>
                  <a:pt x="311300" y="226890"/>
                </a:lnTo>
                <a:lnTo>
                  <a:pt x="377538" y="238483"/>
                </a:lnTo>
                <a:lnTo>
                  <a:pt x="406632" y="245131"/>
                </a:lnTo>
                <a:lnTo>
                  <a:pt x="432378" y="252102"/>
                </a:lnTo>
                <a:lnTo>
                  <a:pt x="455892" y="259290"/>
                </a:lnTo>
                <a:lnTo>
                  <a:pt x="476648" y="266622"/>
                </a:lnTo>
                <a:lnTo>
                  <a:pt x="495565" y="274050"/>
                </a:lnTo>
                <a:lnTo>
                  <a:pt x="513256" y="281542"/>
                </a:lnTo>
                <a:lnTo>
                  <a:pt x="526321" y="289076"/>
                </a:lnTo>
                <a:lnTo>
                  <a:pt x="536301" y="296640"/>
                </a:lnTo>
                <a:lnTo>
                  <a:pt x="544223" y="304221"/>
                </a:lnTo>
                <a:lnTo>
                  <a:pt x="553027" y="316033"/>
                </a:lnTo>
                <a:lnTo>
                  <a:pt x="561370" y="333209"/>
                </a:lnTo>
                <a:lnTo>
                  <a:pt x="564747" y="340031"/>
                </a:lnTo>
                <a:lnTo>
                  <a:pt x="565727" y="347119"/>
                </a:lnTo>
                <a:lnTo>
                  <a:pt x="565111" y="354384"/>
                </a:lnTo>
                <a:lnTo>
                  <a:pt x="562310" y="367960"/>
                </a:lnTo>
                <a:lnTo>
                  <a:pt x="561065" y="378228"/>
                </a:lnTo>
                <a:lnTo>
                  <a:pt x="558193" y="384014"/>
                </a:lnTo>
                <a:lnTo>
                  <a:pt x="548229" y="397216"/>
                </a:lnTo>
                <a:lnTo>
                  <a:pt x="535334" y="408163"/>
                </a:lnTo>
                <a:lnTo>
                  <a:pt x="519866" y="417262"/>
                </a:lnTo>
                <a:lnTo>
                  <a:pt x="510407" y="421467"/>
                </a:lnTo>
                <a:lnTo>
                  <a:pt x="500291" y="425539"/>
                </a:lnTo>
                <a:lnTo>
                  <a:pt x="478891" y="433452"/>
                </a:lnTo>
                <a:lnTo>
                  <a:pt x="467851" y="437339"/>
                </a:lnTo>
                <a:lnTo>
                  <a:pt x="455410" y="439932"/>
                </a:lnTo>
                <a:lnTo>
                  <a:pt x="442037" y="441660"/>
                </a:lnTo>
                <a:lnTo>
                  <a:pt x="428041" y="442812"/>
                </a:lnTo>
                <a:lnTo>
                  <a:pt x="409820" y="443579"/>
                </a:lnTo>
                <a:lnTo>
                  <a:pt x="365869" y="444433"/>
                </a:lnTo>
                <a:lnTo>
                  <a:pt x="334082" y="443391"/>
                </a:lnTo>
                <a:lnTo>
                  <a:pt x="254737" y="438846"/>
                </a:lnTo>
                <a:lnTo>
                  <a:pt x="218085" y="435855"/>
                </a:lnTo>
                <a:lnTo>
                  <a:pt x="153653" y="429147"/>
                </a:lnTo>
                <a:lnTo>
                  <a:pt x="129105" y="425580"/>
                </a:lnTo>
                <a:lnTo>
                  <a:pt x="108930" y="421932"/>
                </a:lnTo>
                <a:lnTo>
                  <a:pt x="91670" y="418229"/>
                </a:lnTo>
                <a:lnTo>
                  <a:pt x="77623" y="414492"/>
                </a:lnTo>
                <a:lnTo>
                  <a:pt x="65719" y="410729"/>
                </a:lnTo>
                <a:lnTo>
                  <a:pt x="55242" y="406951"/>
                </a:lnTo>
                <a:lnTo>
                  <a:pt x="45718" y="404433"/>
                </a:lnTo>
                <a:lnTo>
                  <a:pt x="28362" y="401634"/>
                </a:lnTo>
                <a:lnTo>
                  <a:pt x="15568" y="397004"/>
                </a:lnTo>
                <a:lnTo>
                  <a:pt x="10379" y="393991"/>
                </a:lnTo>
                <a:lnTo>
                  <a:pt x="6919" y="390713"/>
                </a:lnTo>
                <a:lnTo>
                  <a:pt x="4613" y="387257"/>
                </a:lnTo>
                <a:lnTo>
                  <a:pt x="1367" y="379712"/>
                </a:lnTo>
                <a:lnTo>
                  <a:pt x="0" y="3536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3"/>
          <p:cNvSpPr/>
          <p:nvPr/>
        </p:nvSpPr>
        <p:spPr>
          <a:xfrm>
            <a:off x="4823459" y="3762587"/>
            <a:ext cx="925832" cy="703521"/>
          </a:xfrm>
          <a:custGeom>
            <a:avLst/>
            <a:gdLst/>
            <a:ahLst/>
            <a:cxnLst/>
            <a:rect l="0" t="0" r="0" b="0"/>
            <a:pathLst>
              <a:path w="925832" h="703521">
                <a:moveTo>
                  <a:pt x="0" y="397933"/>
                </a:moveTo>
                <a:lnTo>
                  <a:pt x="16981" y="416183"/>
                </a:lnTo>
                <a:lnTo>
                  <a:pt x="31137" y="436924"/>
                </a:lnTo>
                <a:lnTo>
                  <a:pt x="43896" y="451669"/>
                </a:lnTo>
                <a:lnTo>
                  <a:pt x="54646" y="466688"/>
                </a:lnTo>
                <a:lnTo>
                  <a:pt x="64927" y="481831"/>
                </a:lnTo>
                <a:lnTo>
                  <a:pt x="77964" y="497027"/>
                </a:lnTo>
                <a:lnTo>
                  <a:pt x="92224" y="515634"/>
                </a:lnTo>
                <a:lnTo>
                  <a:pt x="105759" y="535335"/>
                </a:lnTo>
                <a:lnTo>
                  <a:pt x="121789" y="561975"/>
                </a:lnTo>
                <a:lnTo>
                  <a:pt x="134985" y="582600"/>
                </a:lnTo>
                <a:lnTo>
                  <a:pt x="143330" y="594704"/>
                </a:lnTo>
                <a:lnTo>
                  <a:pt x="162763" y="621700"/>
                </a:lnTo>
                <a:lnTo>
                  <a:pt x="170738" y="633471"/>
                </a:lnTo>
                <a:lnTo>
                  <a:pt x="182987" y="653323"/>
                </a:lnTo>
                <a:lnTo>
                  <a:pt x="196052" y="670612"/>
                </a:lnTo>
                <a:lnTo>
                  <a:pt x="214300" y="691240"/>
                </a:lnTo>
                <a:lnTo>
                  <a:pt x="219067" y="696341"/>
                </a:lnTo>
                <a:lnTo>
                  <a:pt x="223515" y="699742"/>
                </a:lnTo>
                <a:lnTo>
                  <a:pt x="231844" y="703520"/>
                </a:lnTo>
                <a:lnTo>
                  <a:pt x="234572" y="701987"/>
                </a:lnTo>
                <a:lnTo>
                  <a:pt x="236392" y="698426"/>
                </a:lnTo>
                <a:lnTo>
                  <a:pt x="238953" y="684664"/>
                </a:lnTo>
                <a:lnTo>
                  <a:pt x="239711" y="669157"/>
                </a:lnTo>
                <a:lnTo>
                  <a:pt x="239818" y="662568"/>
                </a:lnTo>
                <a:lnTo>
                  <a:pt x="237348" y="648017"/>
                </a:lnTo>
                <a:lnTo>
                  <a:pt x="233162" y="628155"/>
                </a:lnTo>
                <a:lnTo>
                  <a:pt x="227832" y="604754"/>
                </a:lnTo>
                <a:lnTo>
                  <a:pt x="219198" y="577724"/>
                </a:lnTo>
                <a:lnTo>
                  <a:pt x="208362" y="548273"/>
                </a:lnTo>
                <a:lnTo>
                  <a:pt x="186586" y="492691"/>
                </a:lnTo>
                <a:lnTo>
                  <a:pt x="172674" y="455287"/>
                </a:lnTo>
                <a:lnTo>
                  <a:pt x="157702" y="412810"/>
                </a:lnTo>
                <a:lnTo>
                  <a:pt x="133481" y="341085"/>
                </a:lnTo>
                <a:lnTo>
                  <a:pt x="130898" y="329554"/>
                </a:lnTo>
                <a:lnTo>
                  <a:pt x="129175" y="318057"/>
                </a:lnTo>
                <a:lnTo>
                  <a:pt x="125992" y="288772"/>
                </a:lnTo>
                <a:lnTo>
                  <a:pt x="120343" y="241890"/>
                </a:lnTo>
                <a:lnTo>
                  <a:pt x="119599" y="222784"/>
                </a:lnTo>
                <a:lnTo>
                  <a:pt x="120373" y="207507"/>
                </a:lnTo>
                <a:lnTo>
                  <a:pt x="122159" y="194782"/>
                </a:lnTo>
                <a:lnTo>
                  <a:pt x="124619" y="182489"/>
                </a:lnTo>
                <a:lnTo>
                  <a:pt x="127530" y="170484"/>
                </a:lnTo>
                <a:lnTo>
                  <a:pt x="134150" y="149524"/>
                </a:lnTo>
                <a:lnTo>
                  <a:pt x="146288" y="128044"/>
                </a:lnTo>
                <a:lnTo>
                  <a:pt x="158574" y="109072"/>
                </a:lnTo>
                <a:lnTo>
                  <a:pt x="173703" y="89106"/>
                </a:lnTo>
                <a:lnTo>
                  <a:pt x="178032" y="85369"/>
                </a:lnTo>
                <a:lnTo>
                  <a:pt x="182188" y="82876"/>
                </a:lnTo>
                <a:lnTo>
                  <a:pt x="186229" y="81215"/>
                </a:lnTo>
                <a:lnTo>
                  <a:pt x="209066" y="65897"/>
                </a:lnTo>
                <a:lnTo>
                  <a:pt x="215578" y="62275"/>
                </a:lnTo>
                <a:lnTo>
                  <a:pt x="229586" y="58252"/>
                </a:lnTo>
                <a:lnTo>
                  <a:pt x="248088" y="55193"/>
                </a:lnTo>
                <a:lnTo>
                  <a:pt x="277479" y="49601"/>
                </a:lnTo>
                <a:lnTo>
                  <a:pt x="301547" y="42882"/>
                </a:lnTo>
                <a:lnTo>
                  <a:pt x="325791" y="35662"/>
                </a:lnTo>
                <a:lnTo>
                  <a:pt x="342924" y="31959"/>
                </a:lnTo>
                <a:lnTo>
                  <a:pt x="361966" y="28220"/>
                </a:lnTo>
                <a:lnTo>
                  <a:pt x="389897" y="24066"/>
                </a:lnTo>
                <a:lnTo>
                  <a:pt x="413318" y="20950"/>
                </a:lnTo>
                <a:lnTo>
                  <a:pt x="440660" y="15331"/>
                </a:lnTo>
                <a:lnTo>
                  <a:pt x="458874" y="12055"/>
                </a:lnTo>
                <a:lnTo>
                  <a:pt x="502818" y="5028"/>
                </a:lnTo>
                <a:lnTo>
                  <a:pt x="523172" y="2646"/>
                </a:lnTo>
                <a:lnTo>
                  <a:pt x="541822" y="1058"/>
                </a:lnTo>
                <a:lnTo>
                  <a:pt x="559334" y="0"/>
                </a:lnTo>
                <a:lnTo>
                  <a:pt x="586250" y="564"/>
                </a:lnTo>
                <a:lnTo>
                  <a:pt x="656796" y="4578"/>
                </a:lnTo>
                <a:lnTo>
                  <a:pt x="788261" y="13977"/>
                </a:lnTo>
                <a:lnTo>
                  <a:pt x="822688" y="17502"/>
                </a:lnTo>
                <a:lnTo>
                  <a:pt x="849448" y="21122"/>
                </a:lnTo>
                <a:lnTo>
                  <a:pt x="886803" y="27261"/>
                </a:lnTo>
                <a:lnTo>
                  <a:pt x="898542" y="28899"/>
                </a:lnTo>
                <a:lnTo>
                  <a:pt x="925831" y="321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4"/>
          <p:cNvSpPr/>
          <p:nvPr/>
        </p:nvSpPr>
        <p:spPr>
          <a:xfrm>
            <a:off x="5029200" y="3886544"/>
            <a:ext cx="569615" cy="485743"/>
          </a:xfrm>
          <a:custGeom>
            <a:avLst/>
            <a:gdLst/>
            <a:ahLst/>
            <a:cxnLst/>
            <a:rect l="0" t="0" r="0" b="0"/>
            <a:pathLst>
              <a:path w="569615" h="485743">
                <a:moveTo>
                  <a:pt x="125729" y="56806"/>
                </a:moveTo>
                <a:lnTo>
                  <a:pt x="143933" y="44670"/>
                </a:lnTo>
                <a:lnTo>
                  <a:pt x="159643" y="35325"/>
                </a:lnTo>
                <a:lnTo>
                  <a:pt x="176362" y="25669"/>
                </a:lnTo>
                <a:lnTo>
                  <a:pt x="196493" y="12910"/>
                </a:lnTo>
                <a:lnTo>
                  <a:pt x="207195" y="8492"/>
                </a:lnTo>
                <a:lnTo>
                  <a:pt x="218140" y="5547"/>
                </a:lnTo>
                <a:lnTo>
                  <a:pt x="229246" y="3583"/>
                </a:lnTo>
                <a:lnTo>
                  <a:pt x="243001" y="2274"/>
                </a:lnTo>
                <a:lnTo>
                  <a:pt x="258521" y="1401"/>
                </a:lnTo>
                <a:lnTo>
                  <a:pt x="300542" y="173"/>
                </a:lnTo>
                <a:lnTo>
                  <a:pt x="310851" y="0"/>
                </a:lnTo>
                <a:lnTo>
                  <a:pt x="321534" y="1155"/>
                </a:lnTo>
                <a:lnTo>
                  <a:pt x="332466" y="3196"/>
                </a:lnTo>
                <a:lnTo>
                  <a:pt x="343564" y="5825"/>
                </a:lnTo>
                <a:lnTo>
                  <a:pt x="353502" y="8849"/>
                </a:lnTo>
                <a:lnTo>
                  <a:pt x="362668" y="12134"/>
                </a:lnTo>
                <a:lnTo>
                  <a:pt x="379626" y="19172"/>
                </a:lnTo>
                <a:lnTo>
                  <a:pt x="395629" y="26533"/>
                </a:lnTo>
                <a:lnTo>
                  <a:pt x="412851" y="37817"/>
                </a:lnTo>
                <a:lnTo>
                  <a:pt x="425997" y="49204"/>
                </a:lnTo>
                <a:lnTo>
                  <a:pt x="434018" y="63587"/>
                </a:lnTo>
                <a:lnTo>
                  <a:pt x="437936" y="72756"/>
                </a:lnTo>
                <a:lnTo>
                  <a:pt x="439277" y="81409"/>
                </a:lnTo>
                <a:lnTo>
                  <a:pt x="438901" y="89718"/>
                </a:lnTo>
                <a:lnTo>
                  <a:pt x="437381" y="97797"/>
                </a:lnTo>
                <a:lnTo>
                  <a:pt x="435097" y="105723"/>
                </a:lnTo>
                <a:lnTo>
                  <a:pt x="432305" y="113547"/>
                </a:lnTo>
                <a:lnTo>
                  <a:pt x="425815" y="127744"/>
                </a:lnTo>
                <a:lnTo>
                  <a:pt x="418698" y="138287"/>
                </a:lnTo>
                <a:lnTo>
                  <a:pt x="407914" y="147206"/>
                </a:lnTo>
                <a:lnTo>
                  <a:pt x="392115" y="157944"/>
                </a:lnTo>
                <a:lnTo>
                  <a:pt x="368160" y="175416"/>
                </a:lnTo>
                <a:lnTo>
                  <a:pt x="355930" y="182869"/>
                </a:lnTo>
                <a:lnTo>
                  <a:pt x="343966" y="189108"/>
                </a:lnTo>
                <a:lnTo>
                  <a:pt x="332181" y="194537"/>
                </a:lnTo>
                <a:lnTo>
                  <a:pt x="321784" y="198157"/>
                </a:lnTo>
                <a:lnTo>
                  <a:pt x="312312" y="200570"/>
                </a:lnTo>
                <a:lnTo>
                  <a:pt x="303458" y="202178"/>
                </a:lnTo>
                <a:lnTo>
                  <a:pt x="292475" y="203250"/>
                </a:lnTo>
                <a:lnTo>
                  <a:pt x="280073" y="203966"/>
                </a:lnTo>
                <a:lnTo>
                  <a:pt x="248508" y="204972"/>
                </a:lnTo>
                <a:lnTo>
                  <a:pt x="241872" y="205113"/>
                </a:lnTo>
                <a:lnTo>
                  <a:pt x="227725" y="201883"/>
                </a:lnTo>
                <a:lnTo>
                  <a:pt x="210082" y="195530"/>
                </a:lnTo>
                <a:lnTo>
                  <a:pt x="208635" y="193738"/>
                </a:lnTo>
                <a:lnTo>
                  <a:pt x="207670" y="191274"/>
                </a:lnTo>
                <a:lnTo>
                  <a:pt x="206312" y="181738"/>
                </a:lnTo>
                <a:lnTo>
                  <a:pt x="206121" y="178194"/>
                </a:lnTo>
                <a:lnTo>
                  <a:pt x="207264" y="175831"/>
                </a:lnTo>
                <a:lnTo>
                  <a:pt x="209296" y="174256"/>
                </a:lnTo>
                <a:lnTo>
                  <a:pt x="211921" y="173206"/>
                </a:lnTo>
                <a:lnTo>
                  <a:pt x="224997" y="175425"/>
                </a:lnTo>
                <a:lnTo>
                  <a:pt x="242238" y="180646"/>
                </a:lnTo>
                <a:lnTo>
                  <a:pt x="258368" y="187199"/>
                </a:lnTo>
                <a:lnTo>
                  <a:pt x="268765" y="190724"/>
                </a:lnTo>
                <a:lnTo>
                  <a:pt x="280777" y="194344"/>
                </a:lnTo>
                <a:lnTo>
                  <a:pt x="293865" y="198028"/>
                </a:lnTo>
                <a:lnTo>
                  <a:pt x="306399" y="203024"/>
                </a:lnTo>
                <a:lnTo>
                  <a:pt x="318566" y="208894"/>
                </a:lnTo>
                <a:lnTo>
                  <a:pt x="330487" y="215348"/>
                </a:lnTo>
                <a:lnTo>
                  <a:pt x="395808" y="248702"/>
                </a:lnTo>
                <a:lnTo>
                  <a:pt x="416271" y="260937"/>
                </a:lnTo>
                <a:lnTo>
                  <a:pt x="433724" y="272903"/>
                </a:lnTo>
                <a:lnTo>
                  <a:pt x="449169" y="284690"/>
                </a:lnTo>
                <a:lnTo>
                  <a:pt x="476491" y="304561"/>
                </a:lnTo>
                <a:lnTo>
                  <a:pt x="489110" y="313416"/>
                </a:lnTo>
                <a:lnTo>
                  <a:pt x="500064" y="321859"/>
                </a:lnTo>
                <a:lnTo>
                  <a:pt x="509906" y="330028"/>
                </a:lnTo>
                <a:lnTo>
                  <a:pt x="519007" y="338014"/>
                </a:lnTo>
                <a:lnTo>
                  <a:pt x="528885" y="349688"/>
                </a:lnTo>
                <a:lnTo>
                  <a:pt x="539280" y="363820"/>
                </a:lnTo>
                <a:lnTo>
                  <a:pt x="550019" y="379592"/>
                </a:lnTo>
                <a:lnTo>
                  <a:pt x="557179" y="392646"/>
                </a:lnTo>
                <a:lnTo>
                  <a:pt x="561953" y="403889"/>
                </a:lnTo>
                <a:lnTo>
                  <a:pt x="565135" y="413925"/>
                </a:lnTo>
                <a:lnTo>
                  <a:pt x="568671" y="428462"/>
                </a:lnTo>
                <a:lnTo>
                  <a:pt x="569614" y="434117"/>
                </a:lnTo>
                <a:lnTo>
                  <a:pt x="567275" y="447173"/>
                </a:lnTo>
                <a:lnTo>
                  <a:pt x="564873" y="454210"/>
                </a:lnTo>
                <a:lnTo>
                  <a:pt x="560732" y="460172"/>
                </a:lnTo>
                <a:lnTo>
                  <a:pt x="549357" y="470183"/>
                </a:lnTo>
                <a:lnTo>
                  <a:pt x="542768" y="473360"/>
                </a:lnTo>
                <a:lnTo>
                  <a:pt x="528673" y="476891"/>
                </a:lnTo>
                <a:lnTo>
                  <a:pt x="482187" y="484946"/>
                </a:lnTo>
                <a:lnTo>
                  <a:pt x="467508" y="485742"/>
                </a:lnTo>
                <a:lnTo>
                  <a:pt x="455181" y="485004"/>
                </a:lnTo>
                <a:lnTo>
                  <a:pt x="444424" y="483241"/>
                </a:lnTo>
                <a:lnTo>
                  <a:pt x="433443" y="482066"/>
                </a:lnTo>
                <a:lnTo>
                  <a:pt x="422312" y="481282"/>
                </a:lnTo>
                <a:lnTo>
                  <a:pt x="411081" y="480760"/>
                </a:lnTo>
                <a:lnTo>
                  <a:pt x="398514" y="479142"/>
                </a:lnTo>
                <a:lnTo>
                  <a:pt x="385055" y="476793"/>
                </a:lnTo>
                <a:lnTo>
                  <a:pt x="371004" y="473957"/>
                </a:lnTo>
                <a:lnTo>
                  <a:pt x="304591" y="457260"/>
                </a:lnTo>
                <a:lnTo>
                  <a:pt x="223003" y="435445"/>
                </a:lnTo>
                <a:lnTo>
                  <a:pt x="131691" y="408884"/>
                </a:lnTo>
                <a:lnTo>
                  <a:pt x="71652" y="392778"/>
                </a:lnTo>
                <a:lnTo>
                  <a:pt x="50308" y="387467"/>
                </a:lnTo>
                <a:lnTo>
                  <a:pt x="34809" y="383927"/>
                </a:lnTo>
                <a:lnTo>
                  <a:pt x="0" y="3768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5"/>
          <p:cNvSpPr/>
          <p:nvPr/>
        </p:nvSpPr>
        <p:spPr>
          <a:xfrm>
            <a:off x="822960" y="1680210"/>
            <a:ext cx="297181" cy="285751"/>
          </a:xfrm>
          <a:custGeom>
            <a:avLst/>
            <a:gdLst/>
            <a:ahLst/>
            <a:cxnLst/>
            <a:rect l="0" t="0" r="0" b="0"/>
            <a:pathLst>
              <a:path w="297181" h="285751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6067" y="25750"/>
                </a:lnTo>
                <a:lnTo>
                  <a:pt x="21976" y="49962"/>
                </a:lnTo>
                <a:lnTo>
                  <a:pt x="27351" y="58708"/>
                </a:lnTo>
                <a:lnTo>
                  <a:pt x="32204" y="67079"/>
                </a:lnTo>
                <a:lnTo>
                  <a:pt x="36709" y="75199"/>
                </a:lnTo>
                <a:lnTo>
                  <a:pt x="43522" y="85692"/>
                </a:lnTo>
                <a:lnTo>
                  <a:pt x="51875" y="97768"/>
                </a:lnTo>
                <a:lnTo>
                  <a:pt x="61253" y="110899"/>
                </a:lnTo>
                <a:lnTo>
                  <a:pt x="75125" y="127272"/>
                </a:lnTo>
                <a:lnTo>
                  <a:pt x="91993" y="145808"/>
                </a:lnTo>
                <a:lnTo>
                  <a:pt x="110859" y="165785"/>
                </a:lnTo>
                <a:lnTo>
                  <a:pt x="125976" y="180373"/>
                </a:lnTo>
                <a:lnTo>
                  <a:pt x="138594" y="191369"/>
                </a:lnTo>
                <a:lnTo>
                  <a:pt x="175261" y="219685"/>
                </a:lnTo>
                <a:lnTo>
                  <a:pt x="189231" y="230276"/>
                </a:lnTo>
                <a:lnTo>
                  <a:pt x="199814" y="238607"/>
                </a:lnTo>
                <a:lnTo>
                  <a:pt x="208139" y="245431"/>
                </a:lnTo>
                <a:lnTo>
                  <a:pt x="214959" y="251251"/>
                </a:lnTo>
                <a:lnTo>
                  <a:pt x="223316" y="257670"/>
                </a:lnTo>
                <a:lnTo>
                  <a:pt x="232697" y="264490"/>
                </a:lnTo>
                <a:lnTo>
                  <a:pt x="242761" y="271577"/>
                </a:lnTo>
                <a:lnTo>
                  <a:pt x="250741" y="276301"/>
                </a:lnTo>
                <a:lnTo>
                  <a:pt x="257330" y="279450"/>
                </a:lnTo>
                <a:lnTo>
                  <a:pt x="262993" y="281550"/>
                </a:lnTo>
                <a:lnTo>
                  <a:pt x="268039" y="282950"/>
                </a:lnTo>
                <a:lnTo>
                  <a:pt x="277031" y="284505"/>
                </a:lnTo>
                <a:lnTo>
                  <a:pt x="285261" y="285196"/>
                </a:lnTo>
                <a:lnTo>
                  <a:pt x="29718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6"/>
          <p:cNvSpPr/>
          <p:nvPr/>
        </p:nvSpPr>
        <p:spPr>
          <a:xfrm>
            <a:off x="742950" y="1668779"/>
            <a:ext cx="297181" cy="422911"/>
          </a:xfrm>
          <a:custGeom>
            <a:avLst/>
            <a:gdLst/>
            <a:ahLst/>
            <a:cxnLst/>
            <a:rect l="0" t="0" r="0" b="0"/>
            <a:pathLst>
              <a:path w="297181" h="422911">
                <a:moveTo>
                  <a:pt x="297180" y="0"/>
                </a:moveTo>
                <a:lnTo>
                  <a:pt x="281271" y="31818"/>
                </a:lnTo>
                <a:lnTo>
                  <a:pt x="276414" y="38992"/>
                </a:lnTo>
                <a:lnTo>
                  <a:pt x="270636" y="46315"/>
                </a:lnTo>
                <a:lnTo>
                  <a:pt x="264244" y="53737"/>
                </a:lnTo>
                <a:lnTo>
                  <a:pt x="251092" y="73925"/>
                </a:lnTo>
                <a:lnTo>
                  <a:pt x="195189" y="164991"/>
                </a:lnTo>
                <a:lnTo>
                  <a:pt x="179656" y="188734"/>
                </a:lnTo>
                <a:lnTo>
                  <a:pt x="165490" y="209643"/>
                </a:lnTo>
                <a:lnTo>
                  <a:pt x="149697" y="231202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"/>
          <p:cNvSpPr/>
          <p:nvPr/>
        </p:nvSpPr>
        <p:spPr>
          <a:xfrm>
            <a:off x="1085850" y="1703069"/>
            <a:ext cx="320041" cy="57151"/>
          </a:xfrm>
          <a:custGeom>
            <a:avLst/>
            <a:gdLst/>
            <a:ahLst/>
            <a:cxnLst/>
            <a:rect l="0" t="0" r="0" b="0"/>
            <a:pathLst>
              <a:path w="320041" h="57151">
                <a:moveTo>
                  <a:pt x="0" y="57150"/>
                </a:moveTo>
                <a:lnTo>
                  <a:pt x="24271" y="45015"/>
                </a:lnTo>
                <a:lnTo>
                  <a:pt x="35230" y="41440"/>
                </a:lnTo>
                <a:lnTo>
                  <a:pt x="46347" y="39057"/>
                </a:lnTo>
                <a:lnTo>
                  <a:pt x="57568" y="37468"/>
                </a:lnTo>
                <a:lnTo>
                  <a:pt x="67588" y="35139"/>
                </a:lnTo>
                <a:lnTo>
                  <a:pt x="76809" y="32316"/>
                </a:lnTo>
                <a:lnTo>
                  <a:pt x="85496" y="29164"/>
                </a:lnTo>
                <a:lnTo>
                  <a:pt x="95097" y="27063"/>
                </a:lnTo>
                <a:lnTo>
                  <a:pt x="105308" y="25662"/>
                </a:lnTo>
                <a:lnTo>
                  <a:pt x="115925" y="24728"/>
                </a:lnTo>
                <a:lnTo>
                  <a:pt x="151429" y="20304"/>
                </a:lnTo>
                <a:lnTo>
                  <a:pt x="173342" y="17346"/>
                </a:lnTo>
                <a:lnTo>
                  <a:pt x="190491" y="14104"/>
                </a:lnTo>
                <a:lnTo>
                  <a:pt x="204464" y="10673"/>
                </a:lnTo>
                <a:lnTo>
                  <a:pt x="216319" y="7115"/>
                </a:lnTo>
                <a:lnTo>
                  <a:pt x="230573" y="4744"/>
                </a:lnTo>
                <a:lnTo>
                  <a:pt x="246425" y="3163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8"/>
          <p:cNvSpPr/>
          <p:nvPr/>
        </p:nvSpPr>
        <p:spPr>
          <a:xfrm>
            <a:off x="1165860" y="1817369"/>
            <a:ext cx="262891" cy="40877"/>
          </a:xfrm>
          <a:custGeom>
            <a:avLst/>
            <a:gdLst/>
            <a:ahLst/>
            <a:cxnLst/>
            <a:rect l="0" t="0" r="0" b="0"/>
            <a:pathLst>
              <a:path w="262891" h="40877">
                <a:moveTo>
                  <a:pt x="0" y="34291"/>
                </a:moveTo>
                <a:lnTo>
                  <a:pt x="12135" y="40358"/>
                </a:lnTo>
                <a:lnTo>
                  <a:pt x="18250" y="40876"/>
                </a:lnTo>
                <a:lnTo>
                  <a:pt x="24867" y="39950"/>
                </a:lnTo>
                <a:lnTo>
                  <a:pt x="31818" y="38064"/>
                </a:lnTo>
                <a:lnTo>
                  <a:pt x="55502" y="34266"/>
                </a:lnTo>
                <a:lnTo>
                  <a:pt x="132617" y="23273"/>
                </a:lnTo>
                <a:lnTo>
                  <a:pt x="163341" y="18055"/>
                </a:lnTo>
                <a:lnTo>
                  <a:pt x="186364" y="13307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9"/>
          <p:cNvSpPr/>
          <p:nvPr/>
        </p:nvSpPr>
        <p:spPr>
          <a:xfrm>
            <a:off x="1554480" y="1554479"/>
            <a:ext cx="44132" cy="457201"/>
          </a:xfrm>
          <a:custGeom>
            <a:avLst/>
            <a:gdLst/>
            <a:ahLst/>
            <a:cxnLst/>
            <a:rect l="0" t="0" r="0" b="0"/>
            <a:pathLst>
              <a:path w="44132" h="457201">
                <a:moveTo>
                  <a:pt x="34290" y="0"/>
                </a:moveTo>
                <a:lnTo>
                  <a:pt x="40357" y="24272"/>
                </a:lnTo>
                <a:lnTo>
                  <a:pt x="42145" y="40311"/>
                </a:lnTo>
                <a:lnTo>
                  <a:pt x="43336" y="59894"/>
                </a:lnTo>
                <a:lnTo>
                  <a:pt x="44131" y="81840"/>
                </a:lnTo>
                <a:lnTo>
                  <a:pt x="43390" y="105360"/>
                </a:lnTo>
                <a:lnTo>
                  <a:pt x="41627" y="129930"/>
                </a:lnTo>
                <a:lnTo>
                  <a:pt x="39181" y="155200"/>
                </a:lnTo>
                <a:lnTo>
                  <a:pt x="33741" y="188557"/>
                </a:lnTo>
                <a:lnTo>
                  <a:pt x="26304" y="227305"/>
                </a:lnTo>
                <a:lnTo>
                  <a:pt x="17536" y="269647"/>
                </a:lnTo>
                <a:lnTo>
                  <a:pt x="11690" y="304225"/>
                </a:lnTo>
                <a:lnTo>
                  <a:pt x="7793" y="333627"/>
                </a:lnTo>
                <a:lnTo>
                  <a:pt x="5195" y="359578"/>
                </a:lnTo>
                <a:lnTo>
                  <a:pt x="3463" y="381959"/>
                </a:lnTo>
                <a:lnTo>
                  <a:pt x="2309" y="401959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0"/>
          <p:cNvSpPr/>
          <p:nvPr/>
        </p:nvSpPr>
        <p:spPr>
          <a:xfrm>
            <a:off x="1627614" y="1554479"/>
            <a:ext cx="323962" cy="411269"/>
          </a:xfrm>
          <a:custGeom>
            <a:avLst/>
            <a:gdLst/>
            <a:ahLst/>
            <a:cxnLst/>
            <a:rect l="0" t="0" r="0" b="0"/>
            <a:pathLst>
              <a:path w="323962" h="411269">
                <a:moveTo>
                  <a:pt x="109746" y="0"/>
                </a:moveTo>
                <a:lnTo>
                  <a:pt x="103678" y="18204"/>
                </a:lnTo>
                <a:lnTo>
                  <a:pt x="100620" y="26106"/>
                </a:lnTo>
                <a:lnTo>
                  <a:pt x="97312" y="33914"/>
                </a:lnTo>
                <a:lnTo>
                  <a:pt x="93837" y="41660"/>
                </a:lnTo>
                <a:lnTo>
                  <a:pt x="90250" y="50633"/>
                </a:lnTo>
                <a:lnTo>
                  <a:pt x="82877" y="70764"/>
                </a:lnTo>
                <a:lnTo>
                  <a:pt x="71981" y="105958"/>
                </a:lnTo>
                <a:lnTo>
                  <a:pt x="65519" y="127789"/>
                </a:lnTo>
                <a:lnTo>
                  <a:pt x="57401" y="151232"/>
                </a:lnTo>
                <a:lnTo>
                  <a:pt x="48179" y="175752"/>
                </a:lnTo>
                <a:lnTo>
                  <a:pt x="38221" y="200988"/>
                </a:lnTo>
                <a:lnTo>
                  <a:pt x="29043" y="229242"/>
                </a:lnTo>
                <a:lnTo>
                  <a:pt x="20384" y="259508"/>
                </a:lnTo>
                <a:lnTo>
                  <a:pt x="12071" y="291116"/>
                </a:lnTo>
                <a:lnTo>
                  <a:pt x="6529" y="314727"/>
                </a:lnTo>
                <a:lnTo>
                  <a:pt x="2835" y="333008"/>
                </a:lnTo>
                <a:lnTo>
                  <a:pt x="372" y="347736"/>
                </a:lnTo>
                <a:lnTo>
                  <a:pt x="0" y="358824"/>
                </a:lnTo>
                <a:lnTo>
                  <a:pt x="1022" y="367486"/>
                </a:lnTo>
                <a:lnTo>
                  <a:pt x="2973" y="374531"/>
                </a:lnTo>
                <a:lnTo>
                  <a:pt x="8528" y="385745"/>
                </a:lnTo>
                <a:lnTo>
                  <a:pt x="11787" y="390514"/>
                </a:lnTo>
                <a:lnTo>
                  <a:pt x="16500" y="394963"/>
                </a:lnTo>
                <a:lnTo>
                  <a:pt x="22182" y="399199"/>
                </a:lnTo>
                <a:lnTo>
                  <a:pt x="28510" y="403292"/>
                </a:lnTo>
                <a:lnTo>
                  <a:pt x="33998" y="406022"/>
                </a:lnTo>
                <a:lnTo>
                  <a:pt x="43483" y="409055"/>
                </a:lnTo>
                <a:lnTo>
                  <a:pt x="50331" y="409863"/>
                </a:lnTo>
                <a:lnTo>
                  <a:pt x="58706" y="410402"/>
                </a:lnTo>
                <a:lnTo>
                  <a:pt x="76901" y="411001"/>
                </a:lnTo>
                <a:lnTo>
                  <a:pt x="93455" y="411268"/>
                </a:lnTo>
                <a:lnTo>
                  <a:pt x="102695" y="410068"/>
                </a:lnTo>
                <a:lnTo>
                  <a:pt x="112665" y="407999"/>
                </a:lnTo>
                <a:lnTo>
                  <a:pt x="123122" y="405350"/>
                </a:lnTo>
                <a:lnTo>
                  <a:pt x="137713" y="398503"/>
                </a:lnTo>
                <a:lnTo>
                  <a:pt x="155061" y="388859"/>
                </a:lnTo>
                <a:lnTo>
                  <a:pt x="174246" y="377349"/>
                </a:lnTo>
                <a:lnTo>
                  <a:pt x="190846" y="365866"/>
                </a:lnTo>
                <a:lnTo>
                  <a:pt x="205722" y="354401"/>
                </a:lnTo>
                <a:lnTo>
                  <a:pt x="219450" y="342948"/>
                </a:lnTo>
                <a:lnTo>
                  <a:pt x="231142" y="331502"/>
                </a:lnTo>
                <a:lnTo>
                  <a:pt x="241476" y="320061"/>
                </a:lnTo>
                <a:lnTo>
                  <a:pt x="250906" y="308624"/>
                </a:lnTo>
                <a:lnTo>
                  <a:pt x="259733" y="297190"/>
                </a:lnTo>
                <a:lnTo>
                  <a:pt x="268157" y="285757"/>
                </a:lnTo>
                <a:lnTo>
                  <a:pt x="284291" y="262893"/>
                </a:lnTo>
                <a:lnTo>
                  <a:pt x="299928" y="240032"/>
                </a:lnTo>
                <a:lnTo>
                  <a:pt x="306384" y="228601"/>
                </a:lnTo>
                <a:lnTo>
                  <a:pt x="311958" y="217171"/>
                </a:lnTo>
                <a:lnTo>
                  <a:pt x="316944" y="205741"/>
                </a:lnTo>
                <a:lnTo>
                  <a:pt x="320268" y="194311"/>
                </a:lnTo>
                <a:lnTo>
                  <a:pt x="322484" y="182881"/>
                </a:lnTo>
                <a:lnTo>
                  <a:pt x="323961" y="171451"/>
                </a:lnTo>
                <a:lnTo>
                  <a:pt x="323676" y="160021"/>
                </a:lnTo>
                <a:lnTo>
                  <a:pt x="322216" y="148590"/>
                </a:lnTo>
                <a:lnTo>
                  <a:pt x="319972" y="137160"/>
                </a:lnTo>
                <a:lnTo>
                  <a:pt x="315937" y="127000"/>
                </a:lnTo>
                <a:lnTo>
                  <a:pt x="310707" y="117687"/>
                </a:lnTo>
                <a:lnTo>
                  <a:pt x="284062" y="78422"/>
                </a:lnTo>
                <a:lnTo>
                  <a:pt x="275486" y="68791"/>
                </a:lnTo>
                <a:lnTo>
                  <a:pt x="265959" y="59831"/>
                </a:lnTo>
                <a:lnTo>
                  <a:pt x="255798" y="51317"/>
                </a:lnTo>
                <a:lnTo>
                  <a:pt x="245214" y="44372"/>
                </a:lnTo>
                <a:lnTo>
                  <a:pt x="234348" y="38471"/>
                </a:lnTo>
                <a:lnTo>
                  <a:pt x="223294" y="33268"/>
                </a:lnTo>
                <a:lnTo>
                  <a:pt x="210844" y="28529"/>
                </a:lnTo>
                <a:lnTo>
                  <a:pt x="197465" y="24099"/>
                </a:lnTo>
                <a:lnTo>
                  <a:pt x="183465" y="19876"/>
                </a:lnTo>
                <a:lnTo>
                  <a:pt x="169052" y="17061"/>
                </a:lnTo>
                <a:lnTo>
                  <a:pt x="154363" y="15184"/>
                </a:lnTo>
                <a:lnTo>
                  <a:pt x="139491" y="13933"/>
                </a:lnTo>
                <a:lnTo>
                  <a:pt x="127036" y="13099"/>
                </a:lnTo>
                <a:lnTo>
                  <a:pt x="106423" y="12172"/>
                </a:lnTo>
                <a:lnTo>
                  <a:pt x="68403" y="11650"/>
                </a:lnTo>
                <a:lnTo>
                  <a:pt x="58054" y="12847"/>
                </a:lnTo>
                <a:lnTo>
                  <a:pt x="49885" y="14915"/>
                </a:lnTo>
                <a:lnTo>
                  <a:pt x="29736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1"/>
          <p:cNvSpPr/>
          <p:nvPr/>
        </p:nvSpPr>
        <p:spPr>
          <a:xfrm>
            <a:off x="1954530" y="1326131"/>
            <a:ext cx="777241" cy="577648"/>
          </a:xfrm>
          <a:custGeom>
            <a:avLst/>
            <a:gdLst/>
            <a:ahLst/>
            <a:cxnLst/>
            <a:rect l="0" t="0" r="0" b="0"/>
            <a:pathLst>
              <a:path w="777241" h="577648">
                <a:moveTo>
                  <a:pt x="0" y="354079"/>
                </a:moveTo>
                <a:lnTo>
                  <a:pt x="18203" y="360146"/>
                </a:lnTo>
                <a:lnTo>
                  <a:pt x="24835" y="364474"/>
                </a:lnTo>
                <a:lnTo>
                  <a:pt x="44047" y="383970"/>
                </a:lnTo>
                <a:lnTo>
                  <a:pt x="54765" y="393056"/>
                </a:lnTo>
                <a:lnTo>
                  <a:pt x="66990" y="402923"/>
                </a:lnTo>
                <a:lnTo>
                  <a:pt x="80220" y="414582"/>
                </a:lnTo>
                <a:lnTo>
                  <a:pt x="94119" y="427434"/>
                </a:lnTo>
                <a:lnTo>
                  <a:pt x="108466" y="441082"/>
                </a:lnTo>
                <a:lnTo>
                  <a:pt x="119301" y="452721"/>
                </a:lnTo>
                <a:lnTo>
                  <a:pt x="127794" y="463020"/>
                </a:lnTo>
                <a:lnTo>
                  <a:pt x="134726" y="472426"/>
                </a:lnTo>
                <a:lnTo>
                  <a:pt x="149201" y="489651"/>
                </a:lnTo>
                <a:lnTo>
                  <a:pt x="162831" y="505773"/>
                </a:lnTo>
                <a:lnTo>
                  <a:pt x="177645" y="527859"/>
                </a:lnTo>
                <a:lnTo>
                  <a:pt x="191347" y="545551"/>
                </a:lnTo>
                <a:lnTo>
                  <a:pt x="204000" y="563638"/>
                </a:lnTo>
                <a:lnTo>
                  <a:pt x="214703" y="574216"/>
                </a:lnTo>
                <a:lnTo>
                  <a:pt x="219335" y="577037"/>
                </a:lnTo>
                <a:lnTo>
                  <a:pt x="222423" y="577647"/>
                </a:lnTo>
                <a:lnTo>
                  <a:pt x="224482" y="576784"/>
                </a:lnTo>
                <a:lnTo>
                  <a:pt x="225855" y="574939"/>
                </a:lnTo>
                <a:lnTo>
                  <a:pt x="223993" y="559342"/>
                </a:lnTo>
                <a:lnTo>
                  <a:pt x="212450" y="501869"/>
                </a:lnTo>
                <a:lnTo>
                  <a:pt x="208943" y="486895"/>
                </a:lnTo>
                <a:lnTo>
                  <a:pt x="205335" y="473103"/>
                </a:lnTo>
                <a:lnTo>
                  <a:pt x="201660" y="460098"/>
                </a:lnTo>
                <a:lnTo>
                  <a:pt x="194190" y="435488"/>
                </a:lnTo>
                <a:lnTo>
                  <a:pt x="190420" y="423592"/>
                </a:lnTo>
                <a:lnTo>
                  <a:pt x="187906" y="411851"/>
                </a:lnTo>
                <a:lnTo>
                  <a:pt x="186231" y="400213"/>
                </a:lnTo>
                <a:lnTo>
                  <a:pt x="185114" y="388645"/>
                </a:lnTo>
                <a:lnTo>
                  <a:pt x="183099" y="374583"/>
                </a:lnTo>
                <a:lnTo>
                  <a:pt x="170740" y="299615"/>
                </a:lnTo>
                <a:lnTo>
                  <a:pt x="167167" y="275859"/>
                </a:lnTo>
                <a:lnTo>
                  <a:pt x="163514" y="254942"/>
                </a:lnTo>
                <a:lnTo>
                  <a:pt x="159809" y="235918"/>
                </a:lnTo>
                <a:lnTo>
                  <a:pt x="156070" y="218155"/>
                </a:lnTo>
                <a:lnTo>
                  <a:pt x="154846" y="205043"/>
                </a:lnTo>
                <a:lnTo>
                  <a:pt x="155301" y="195031"/>
                </a:lnTo>
                <a:lnTo>
                  <a:pt x="159192" y="179251"/>
                </a:lnTo>
                <a:lnTo>
                  <a:pt x="165155" y="163771"/>
                </a:lnTo>
                <a:lnTo>
                  <a:pt x="175652" y="146843"/>
                </a:lnTo>
                <a:lnTo>
                  <a:pt x="183054" y="134551"/>
                </a:lnTo>
                <a:lnTo>
                  <a:pt x="186806" y="127717"/>
                </a:lnTo>
                <a:lnTo>
                  <a:pt x="197748" y="116737"/>
                </a:lnTo>
                <a:lnTo>
                  <a:pt x="218188" y="103415"/>
                </a:lnTo>
                <a:lnTo>
                  <a:pt x="240331" y="91425"/>
                </a:lnTo>
                <a:lnTo>
                  <a:pt x="256674" y="83673"/>
                </a:lnTo>
                <a:lnTo>
                  <a:pt x="276637" y="75995"/>
                </a:lnTo>
                <a:lnTo>
                  <a:pt x="339635" y="52397"/>
                </a:lnTo>
                <a:lnTo>
                  <a:pt x="361043" y="46277"/>
                </a:lnTo>
                <a:lnTo>
                  <a:pt x="380395" y="42198"/>
                </a:lnTo>
                <a:lnTo>
                  <a:pt x="398377" y="39478"/>
                </a:lnTo>
                <a:lnTo>
                  <a:pt x="420524" y="35125"/>
                </a:lnTo>
                <a:lnTo>
                  <a:pt x="472226" y="23515"/>
                </a:lnTo>
                <a:lnTo>
                  <a:pt x="496427" y="19402"/>
                </a:lnTo>
                <a:lnTo>
                  <a:pt x="518911" y="16661"/>
                </a:lnTo>
                <a:lnTo>
                  <a:pt x="540251" y="14834"/>
                </a:lnTo>
                <a:lnTo>
                  <a:pt x="558287" y="12345"/>
                </a:lnTo>
                <a:lnTo>
                  <a:pt x="574121" y="9416"/>
                </a:lnTo>
                <a:lnTo>
                  <a:pt x="588487" y="6194"/>
                </a:lnTo>
                <a:lnTo>
                  <a:pt x="603145" y="4045"/>
                </a:lnTo>
                <a:lnTo>
                  <a:pt x="617996" y="2613"/>
                </a:lnTo>
                <a:lnTo>
                  <a:pt x="632977" y="1658"/>
                </a:lnTo>
                <a:lnTo>
                  <a:pt x="680103" y="597"/>
                </a:lnTo>
                <a:lnTo>
                  <a:pt x="743802" y="0"/>
                </a:lnTo>
                <a:lnTo>
                  <a:pt x="777240" y="111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2"/>
          <p:cNvSpPr/>
          <p:nvPr/>
        </p:nvSpPr>
        <p:spPr>
          <a:xfrm>
            <a:off x="2244877" y="1520709"/>
            <a:ext cx="544044" cy="307992"/>
          </a:xfrm>
          <a:custGeom>
            <a:avLst/>
            <a:gdLst/>
            <a:ahLst/>
            <a:cxnLst/>
            <a:rect l="0" t="0" r="0" b="0"/>
            <a:pathLst>
              <a:path w="544044" h="307992">
                <a:moveTo>
                  <a:pt x="75413" y="45200"/>
                </a:moveTo>
                <a:lnTo>
                  <a:pt x="87548" y="33065"/>
                </a:lnTo>
                <a:lnTo>
                  <a:pt x="93663" y="29490"/>
                </a:lnTo>
                <a:lnTo>
                  <a:pt x="107230" y="25518"/>
                </a:lnTo>
                <a:lnTo>
                  <a:pt x="141285" y="17214"/>
                </a:lnTo>
                <a:lnTo>
                  <a:pt x="152347" y="15113"/>
                </a:lnTo>
                <a:lnTo>
                  <a:pt x="162262" y="13712"/>
                </a:lnTo>
                <a:lnTo>
                  <a:pt x="171412" y="12778"/>
                </a:lnTo>
                <a:lnTo>
                  <a:pt x="181322" y="10886"/>
                </a:lnTo>
                <a:lnTo>
                  <a:pt x="191739" y="8354"/>
                </a:lnTo>
                <a:lnTo>
                  <a:pt x="202494" y="5396"/>
                </a:lnTo>
                <a:lnTo>
                  <a:pt x="213473" y="3424"/>
                </a:lnTo>
                <a:lnTo>
                  <a:pt x="224603" y="2110"/>
                </a:lnTo>
                <a:lnTo>
                  <a:pt x="244590" y="649"/>
                </a:lnTo>
                <a:lnTo>
                  <a:pt x="257706" y="0"/>
                </a:lnTo>
                <a:lnTo>
                  <a:pt x="262981" y="1097"/>
                </a:lnTo>
                <a:lnTo>
                  <a:pt x="278509" y="9367"/>
                </a:lnTo>
                <a:lnTo>
                  <a:pt x="279390" y="11152"/>
                </a:lnTo>
                <a:lnTo>
                  <a:pt x="280369" y="16521"/>
                </a:lnTo>
                <a:lnTo>
                  <a:pt x="280630" y="21001"/>
                </a:lnTo>
                <a:lnTo>
                  <a:pt x="280920" y="32752"/>
                </a:lnTo>
                <a:lnTo>
                  <a:pt x="278458" y="38171"/>
                </a:lnTo>
                <a:lnTo>
                  <a:pt x="274276" y="43054"/>
                </a:lnTo>
                <a:lnTo>
                  <a:pt x="268948" y="47580"/>
                </a:lnTo>
                <a:lnTo>
                  <a:pt x="262856" y="53137"/>
                </a:lnTo>
                <a:lnTo>
                  <a:pt x="249314" y="66084"/>
                </a:lnTo>
                <a:lnTo>
                  <a:pt x="242147" y="74363"/>
                </a:lnTo>
                <a:lnTo>
                  <a:pt x="234829" y="83692"/>
                </a:lnTo>
                <a:lnTo>
                  <a:pt x="227410" y="93722"/>
                </a:lnTo>
                <a:lnTo>
                  <a:pt x="218654" y="102948"/>
                </a:lnTo>
                <a:lnTo>
                  <a:pt x="209007" y="111639"/>
                </a:lnTo>
                <a:lnTo>
                  <a:pt x="198766" y="119973"/>
                </a:lnTo>
                <a:lnTo>
                  <a:pt x="186858" y="128069"/>
                </a:lnTo>
                <a:lnTo>
                  <a:pt x="173840" y="136006"/>
                </a:lnTo>
                <a:lnTo>
                  <a:pt x="160081" y="143837"/>
                </a:lnTo>
                <a:lnTo>
                  <a:pt x="143288" y="155409"/>
                </a:lnTo>
                <a:lnTo>
                  <a:pt x="124473" y="169472"/>
                </a:lnTo>
                <a:lnTo>
                  <a:pt x="45592" y="231603"/>
                </a:lnTo>
                <a:lnTo>
                  <a:pt x="31403" y="245669"/>
                </a:lnTo>
                <a:lnTo>
                  <a:pt x="20673" y="258856"/>
                </a:lnTo>
                <a:lnTo>
                  <a:pt x="12249" y="271457"/>
                </a:lnTo>
                <a:lnTo>
                  <a:pt x="6634" y="281128"/>
                </a:lnTo>
                <a:lnTo>
                  <a:pt x="2890" y="288846"/>
                </a:lnTo>
                <a:lnTo>
                  <a:pt x="394" y="295261"/>
                </a:lnTo>
                <a:lnTo>
                  <a:pt x="0" y="299537"/>
                </a:lnTo>
                <a:lnTo>
                  <a:pt x="1008" y="302388"/>
                </a:lnTo>
                <a:lnTo>
                  <a:pt x="5682" y="306964"/>
                </a:lnTo>
                <a:lnTo>
                  <a:pt x="18627" y="307757"/>
                </a:lnTo>
                <a:lnTo>
                  <a:pt x="38550" y="307991"/>
                </a:lnTo>
                <a:lnTo>
                  <a:pt x="47027" y="306755"/>
                </a:lnTo>
                <a:lnTo>
                  <a:pt x="56489" y="304660"/>
                </a:lnTo>
                <a:lnTo>
                  <a:pt x="66607" y="301993"/>
                </a:lnTo>
                <a:lnTo>
                  <a:pt x="77162" y="300216"/>
                </a:lnTo>
                <a:lnTo>
                  <a:pt x="88009" y="299031"/>
                </a:lnTo>
                <a:lnTo>
                  <a:pt x="99050" y="298241"/>
                </a:lnTo>
                <a:lnTo>
                  <a:pt x="111491" y="296444"/>
                </a:lnTo>
                <a:lnTo>
                  <a:pt x="124865" y="293976"/>
                </a:lnTo>
                <a:lnTo>
                  <a:pt x="138861" y="291061"/>
                </a:lnTo>
                <a:lnTo>
                  <a:pt x="231372" y="268755"/>
                </a:lnTo>
                <a:lnTo>
                  <a:pt x="324964" y="244083"/>
                </a:lnTo>
                <a:lnTo>
                  <a:pt x="347190" y="237479"/>
                </a:lnTo>
                <a:lnTo>
                  <a:pt x="364548" y="231806"/>
                </a:lnTo>
                <a:lnTo>
                  <a:pt x="378659" y="226754"/>
                </a:lnTo>
                <a:lnTo>
                  <a:pt x="399497" y="220846"/>
                </a:lnTo>
                <a:lnTo>
                  <a:pt x="453130" y="207508"/>
                </a:lnTo>
                <a:lnTo>
                  <a:pt x="475814" y="202936"/>
                </a:lnTo>
                <a:lnTo>
                  <a:pt x="494747" y="199887"/>
                </a:lnTo>
                <a:lnTo>
                  <a:pt x="511179" y="197855"/>
                </a:lnTo>
                <a:lnTo>
                  <a:pt x="522133" y="197770"/>
                </a:lnTo>
                <a:lnTo>
                  <a:pt x="529436" y="198984"/>
                </a:lnTo>
                <a:lnTo>
                  <a:pt x="544043" y="205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even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52600"/>
            <a:ext cx="4772691" cy="22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96"/>
          <p:cNvSpPr/>
          <p:nvPr/>
        </p:nvSpPr>
        <p:spPr>
          <a:xfrm>
            <a:off x="146667" y="4217878"/>
            <a:ext cx="447694" cy="374654"/>
          </a:xfrm>
          <a:custGeom>
            <a:avLst/>
            <a:gdLst/>
            <a:ahLst/>
            <a:cxnLst/>
            <a:rect l="0" t="0" r="0" b="0"/>
            <a:pathLst>
              <a:path w="447694" h="374654">
                <a:moveTo>
                  <a:pt x="356253" y="148381"/>
                </a:moveTo>
                <a:lnTo>
                  <a:pt x="356253" y="93469"/>
                </a:lnTo>
                <a:lnTo>
                  <a:pt x="354983" y="81293"/>
                </a:lnTo>
                <a:lnTo>
                  <a:pt x="352866" y="69366"/>
                </a:lnTo>
                <a:lnTo>
                  <a:pt x="350185" y="57604"/>
                </a:lnTo>
                <a:lnTo>
                  <a:pt x="347127" y="48493"/>
                </a:lnTo>
                <a:lnTo>
                  <a:pt x="343819" y="41150"/>
                </a:lnTo>
                <a:lnTo>
                  <a:pt x="340344" y="34984"/>
                </a:lnTo>
                <a:lnTo>
                  <a:pt x="329709" y="24746"/>
                </a:lnTo>
                <a:lnTo>
                  <a:pt x="317785" y="15962"/>
                </a:lnTo>
                <a:lnTo>
                  <a:pt x="308253" y="7825"/>
                </a:lnTo>
                <a:lnTo>
                  <a:pt x="302663" y="5147"/>
                </a:lnTo>
                <a:lnTo>
                  <a:pt x="289678" y="2172"/>
                </a:lnTo>
                <a:lnTo>
                  <a:pt x="282660" y="1379"/>
                </a:lnTo>
                <a:lnTo>
                  <a:pt x="275441" y="849"/>
                </a:lnTo>
                <a:lnTo>
                  <a:pt x="268088" y="497"/>
                </a:lnTo>
                <a:lnTo>
                  <a:pt x="253145" y="105"/>
                </a:lnTo>
                <a:lnTo>
                  <a:pt x="245604" y="0"/>
                </a:lnTo>
                <a:lnTo>
                  <a:pt x="236767" y="2470"/>
                </a:lnTo>
                <a:lnTo>
                  <a:pt x="227066" y="6658"/>
                </a:lnTo>
                <a:lnTo>
                  <a:pt x="190187" y="25560"/>
                </a:lnTo>
                <a:lnTo>
                  <a:pt x="178233" y="33480"/>
                </a:lnTo>
                <a:lnTo>
                  <a:pt x="163913" y="43841"/>
                </a:lnTo>
                <a:lnTo>
                  <a:pt x="148016" y="55828"/>
                </a:lnTo>
                <a:lnTo>
                  <a:pt x="132338" y="71439"/>
                </a:lnTo>
                <a:lnTo>
                  <a:pt x="116806" y="89466"/>
                </a:lnTo>
                <a:lnTo>
                  <a:pt x="101372" y="109105"/>
                </a:lnTo>
                <a:lnTo>
                  <a:pt x="88542" y="126007"/>
                </a:lnTo>
                <a:lnTo>
                  <a:pt x="67513" y="154947"/>
                </a:lnTo>
                <a:lnTo>
                  <a:pt x="41395" y="192660"/>
                </a:lnTo>
                <a:lnTo>
                  <a:pt x="34587" y="203301"/>
                </a:lnTo>
                <a:lnTo>
                  <a:pt x="28779" y="212934"/>
                </a:lnTo>
                <a:lnTo>
                  <a:pt x="23637" y="221897"/>
                </a:lnTo>
                <a:lnTo>
                  <a:pt x="17669" y="234221"/>
                </a:lnTo>
                <a:lnTo>
                  <a:pt x="11150" y="248788"/>
                </a:lnTo>
                <a:lnTo>
                  <a:pt x="4264" y="264849"/>
                </a:lnTo>
                <a:lnTo>
                  <a:pt x="944" y="278097"/>
                </a:lnTo>
                <a:lnTo>
                  <a:pt x="0" y="289468"/>
                </a:lnTo>
                <a:lnTo>
                  <a:pt x="641" y="299589"/>
                </a:lnTo>
                <a:lnTo>
                  <a:pt x="1353" y="317608"/>
                </a:lnTo>
                <a:lnTo>
                  <a:pt x="1543" y="325969"/>
                </a:lnTo>
                <a:lnTo>
                  <a:pt x="4209" y="332813"/>
                </a:lnTo>
                <a:lnTo>
                  <a:pt x="8527" y="338646"/>
                </a:lnTo>
                <a:lnTo>
                  <a:pt x="23353" y="352923"/>
                </a:lnTo>
                <a:lnTo>
                  <a:pt x="39740" y="369124"/>
                </a:lnTo>
                <a:lnTo>
                  <a:pt x="44914" y="371744"/>
                </a:lnTo>
                <a:lnTo>
                  <a:pt x="57437" y="374653"/>
                </a:lnTo>
                <a:lnTo>
                  <a:pt x="64332" y="374159"/>
                </a:lnTo>
                <a:lnTo>
                  <a:pt x="71469" y="372560"/>
                </a:lnTo>
                <a:lnTo>
                  <a:pt x="78767" y="370224"/>
                </a:lnTo>
                <a:lnTo>
                  <a:pt x="86172" y="368666"/>
                </a:lnTo>
                <a:lnTo>
                  <a:pt x="93649" y="367628"/>
                </a:lnTo>
                <a:lnTo>
                  <a:pt x="101173" y="366936"/>
                </a:lnTo>
                <a:lnTo>
                  <a:pt x="108730" y="365204"/>
                </a:lnTo>
                <a:lnTo>
                  <a:pt x="116307" y="362780"/>
                </a:lnTo>
                <a:lnTo>
                  <a:pt x="123899" y="359894"/>
                </a:lnTo>
                <a:lnTo>
                  <a:pt x="131500" y="356700"/>
                </a:lnTo>
                <a:lnTo>
                  <a:pt x="139108" y="353300"/>
                </a:lnTo>
                <a:lnTo>
                  <a:pt x="146719" y="349764"/>
                </a:lnTo>
                <a:lnTo>
                  <a:pt x="154334" y="344867"/>
                </a:lnTo>
                <a:lnTo>
                  <a:pt x="161950" y="339062"/>
                </a:lnTo>
                <a:lnTo>
                  <a:pt x="169568" y="332651"/>
                </a:lnTo>
                <a:lnTo>
                  <a:pt x="177186" y="325838"/>
                </a:lnTo>
                <a:lnTo>
                  <a:pt x="192424" y="311494"/>
                </a:lnTo>
                <a:lnTo>
                  <a:pt x="205124" y="297764"/>
                </a:lnTo>
                <a:lnTo>
                  <a:pt x="266710" y="228783"/>
                </a:lnTo>
                <a:lnTo>
                  <a:pt x="277507" y="217222"/>
                </a:lnTo>
                <a:lnTo>
                  <a:pt x="285976" y="205705"/>
                </a:lnTo>
                <a:lnTo>
                  <a:pt x="292891" y="194218"/>
                </a:lnTo>
                <a:lnTo>
                  <a:pt x="325409" y="130007"/>
                </a:lnTo>
                <a:lnTo>
                  <a:pt x="328070" y="123432"/>
                </a:lnTo>
                <a:lnTo>
                  <a:pt x="331027" y="112739"/>
                </a:lnTo>
                <a:lnTo>
                  <a:pt x="334356" y="106840"/>
                </a:lnTo>
                <a:lnTo>
                  <a:pt x="339115" y="100367"/>
                </a:lnTo>
                <a:lnTo>
                  <a:pt x="344827" y="93512"/>
                </a:lnTo>
                <a:lnTo>
                  <a:pt x="351175" y="82509"/>
                </a:lnTo>
                <a:lnTo>
                  <a:pt x="352867" y="77796"/>
                </a:lnTo>
                <a:lnTo>
                  <a:pt x="353996" y="75924"/>
                </a:lnTo>
                <a:lnTo>
                  <a:pt x="354748" y="75947"/>
                </a:lnTo>
                <a:lnTo>
                  <a:pt x="355250" y="77232"/>
                </a:lnTo>
                <a:lnTo>
                  <a:pt x="354314" y="79358"/>
                </a:lnTo>
                <a:lnTo>
                  <a:pt x="349888" y="85108"/>
                </a:lnTo>
                <a:lnTo>
                  <a:pt x="348199" y="89689"/>
                </a:lnTo>
                <a:lnTo>
                  <a:pt x="347074" y="95283"/>
                </a:lnTo>
                <a:lnTo>
                  <a:pt x="346323" y="101552"/>
                </a:lnTo>
                <a:lnTo>
                  <a:pt x="343283" y="110812"/>
                </a:lnTo>
                <a:lnTo>
                  <a:pt x="338716" y="122066"/>
                </a:lnTo>
                <a:lnTo>
                  <a:pt x="333132" y="134647"/>
                </a:lnTo>
                <a:lnTo>
                  <a:pt x="329409" y="145575"/>
                </a:lnTo>
                <a:lnTo>
                  <a:pt x="326927" y="155401"/>
                </a:lnTo>
                <a:lnTo>
                  <a:pt x="316875" y="213691"/>
                </a:lnTo>
                <a:lnTo>
                  <a:pt x="314761" y="228751"/>
                </a:lnTo>
                <a:lnTo>
                  <a:pt x="313352" y="241331"/>
                </a:lnTo>
                <a:lnTo>
                  <a:pt x="312412" y="252258"/>
                </a:lnTo>
                <a:lnTo>
                  <a:pt x="311786" y="262083"/>
                </a:lnTo>
                <a:lnTo>
                  <a:pt x="311089" y="279772"/>
                </a:lnTo>
                <a:lnTo>
                  <a:pt x="312174" y="286775"/>
                </a:lnTo>
                <a:lnTo>
                  <a:pt x="316765" y="297943"/>
                </a:lnTo>
                <a:lnTo>
                  <a:pt x="326490" y="317438"/>
                </a:lnTo>
                <a:lnTo>
                  <a:pt x="331331" y="323316"/>
                </a:lnTo>
                <a:lnTo>
                  <a:pt x="343483" y="333233"/>
                </a:lnTo>
                <a:lnTo>
                  <a:pt x="353964" y="338488"/>
                </a:lnTo>
                <a:lnTo>
                  <a:pt x="364125" y="340823"/>
                </a:lnTo>
                <a:lnTo>
                  <a:pt x="377108" y="341861"/>
                </a:lnTo>
                <a:lnTo>
                  <a:pt x="387958" y="342322"/>
                </a:lnTo>
                <a:lnTo>
                  <a:pt x="392630" y="342445"/>
                </a:lnTo>
                <a:lnTo>
                  <a:pt x="404594" y="339196"/>
                </a:lnTo>
                <a:lnTo>
                  <a:pt x="411340" y="336551"/>
                </a:lnTo>
                <a:lnTo>
                  <a:pt x="418378" y="332248"/>
                </a:lnTo>
                <a:lnTo>
                  <a:pt x="425609" y="326839"/>
                </a:lnTo>
                <a:lnTo>
                  <a:pt x="447693" y="296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7"/>
          <p:cNvSpPr/>
          <p:nvPr/>
        </p:nvSpPr>
        <p:spPr>
          <a:xfrm>
            <a:off x="708660" y="4309109"/>
            <a:ext cx="182881" cy="11431"/>
          </a:xfrm>
          <a:custGeom>
            <a:avLst/>
            <a:gdLst/>
            <a:ahLst/>
            <a:cxnLst/>
            <a:rect l="0" t="0" r="0" b="0"/>
            <a:pathLst>
              <a:path w="182881" h="11431">
                <a:moveTo>
                  <a:pt x="0" y="11430"/>
                </a:moveTo>
                <a:lnTo>
                  <a:pt x="24271" y="11430"/>
                </a:lnTo>
                <a:lnTo>
                  <a:pt x="39040" y="10160"/>
                </a:lnTo>
                <a:lnTo>
                  <a:pt x="56507" y="8044"/>
                </a:lnTo>
                <a:lnTo>
                  <a:pt x="89884" y="3575"/>
                </a:lnTo>
                <a:lnTo>
                  <a:pt x="100562" y="2384"/>
                </a:lnTo>
                <a:lnTo>
                  <a:pt x="108952" y="1589"/>
                </a:lnTo>
                <a:lnTo>
                  <a:pt x="117084" y="1060"/>
                </a:lnTo>
                <a:lnTo>
                  <a:pt x="125046" y="707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8"/>
          <p:cNvSpPr/>
          <p:nvPr/>
        </p:nvSpPr>
        <p:spPr>
          <a:xfrm>
            <a:off x="697230" y="4434839"/>
            <a:ext cx="217171" cy="34291"/>
          </a:xfrm>
          <a:custGeom>
            <a:avLst/>
            <a:gdLst/>
            <a:ahLst/>
            <a:cxnLst/>
            <a:rect l="0" t="0" r="0" b="0"/>
            <a:pathLst>
              <a:path w="217171" h="34291">
                <a:moveTo>
                  <a:pt x="0" y="34290"/>
                </a:moveTo>
                <a:lnTo>
                  <a:pt x="19682" y="24449"/>
                </a:lnTo>
                <a:lnTo>
                  <a:pt x="24834" y="23566"/>
                </a:lnTo>
                <a:lnTo>
                  <a:pt x="27986" y="23331"/>
                </a:lnTo>
                <a:lnTo>
                  <a:pt x="36437" y="21904"/>
                </a:lnTo>
                <a:lnTo>
                  <a:pt x="62761" y="16932"/>
                </a:lnTo>
                <a:lnTo>
                  <a:pt x="77400" y="15098"/>
                </a:lnTo>
                <a:lnTo>
                  <a:pt x="92240" y="13875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"/>
          <p:cNvSpPr/>
          <p:nvPr/>
        </p:nvSpPr>
        <p:spPr>
          <a:xfrm>
            <a:off x="1051560" y="4240529"/>
            <a:ext cx="42543" cy="377191"/>
          </a:xfrm>
          <a:custGeom>
            <a:avLst/>
            <a:gdLst/>
            <a:ahLst/>
            <a:cxnLst/>
            <a:rect l="0" t="0" r="0" b="0"/>
            <a:pathLst>
              <a:path w="42543" h="377191">
                <a:moveTo>
                  <a:pt x="22860" y="0"/>
                </a:moveTo>
                <a:lnTo>
                  <a:pt x="34995" y="6068"/>
                </a:lnTo>
                <a:lnTo>
                  <a:pt x="38570" y="9126"/>
                </a:lnTo>
                <a:lnTo>
                  <a:pt x="40953" y="12434"/>
                </a:lnTo>
                <a:lnTo>
                  <a:pt x="42542" y="15910"/>
                </a:lnTo>
                <a:lnTo>
                  <a:pt x="42331" y="20767"/>
                </a:lnTo>
                <a:lnTo>
                  <a:pt x="40921" y="26545"/>
                </a:lnTo>
                <a:lnTo>
                  <a:pt x="38710" y="32937"/>
                </a:lnTo>
                <a:lnTo>
                  <a:pt x="37237" y="39738"/>
                </a:lnTo>
                <a:lnTo>
                  <a:pt x="36254" y="46812"/>
                </a:lnTo>
                <a:lnTo>
                  <a:pt x="35599" y="54068"/>
                </a:lnTo>
                <a:lnTo>
                  <a:pt x="35163" y="62716"/>
                </a:lnTo>
                <a:lnTo>
                  <a:pt x="34678" y="82484"/>
                </a:lnTo>
                <a:lnTo>
                  <a:pt x="33278" y="95629"/>
                </a:lnTo>
                <a:lnTo>
                  <a:pt x="31075" y="110743"/>
                </a:lnTo>
                <a:lnTo>
                  <a:pt x="28337" y="127169"/>
                </a:lnTo>
                <a:lnTo>
                  <a:pt x="25241" y="141929"/>
                </a:lnTo>
                <a:lnTo>
                  <a:pt x="21907" y="155580"/>
                </a:lnTo>
                <a:lnTo>
                  <a:pt x="18415" y="168490"/>
                </a:lnTo>
                <a:lnTo>
                  <a:pt x="16086" y="180907"/>
                </a:lnTo>
                <a:lnTo>
                  <a:pt x="14534" y="192994"/>
                </a:lnTo>
                <a:lnTo>
                  <a:pt x="13499" y="204863"/>
                </a:lnTo>
                <a:lnTo>
                  <a:pt x="11539" y="215316"/>
                </a:lnTo>
                <a:lnTo>
                  <a:pt x="8963" y="224824"/>
                </a:lnTo>
                <a:lnTo>
                  <a:pt x="5975" y="233703"/>
                </a:lnTo>
                <a:lnTo>
                  <a:pt x="3983" y="243432"/>
                </a:lnTo>
                <a:lnTo>
                  <a:pt x="2655" y="253728"/>
                </a:lnTo>
                <a:lnTo>
                  <a:pt x="1770" y="264402"/>
                </a:lnTo>
                <a:lnTo>
                  <a:pt x="1180" y="274059"/>
                </a:lnTo>
                <a:lnTo>
                  <a:pt x="524" y="291561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"/>
          <p:cNvSpPr/>
          <p:nvPr/>
        </p:nvSpPr>
        <p:spPr>
          <a:xfrm>
            <a:off x="1165860" y="4218399"/>
            <a:ext cx="285751" cy="353602"/>
          </a:xfrm>
          <a:custGeom>
            <a:avLst/>
            <a:gdLst/>
            <a:ahLst/>
            <a:cxnLst/>
            <a:rect l="0" t="0" r="0" b="0"/>
            <a:pathLst>
              <a:path w="285751" h="353602">
                <a:moveTo>
                  <a:pt x="0" y="79280"/>
                </a:moveTo>
                <a:lnTo>
                  <a:pt x="6067" y="61077"/>
                </a:lnTo>
                <a:lnTo>
                  <a:pt x="10395" y="53175"/>
                </a:lnTo>
                <a:lnTo>
                  <a:pt x="15820" y="45367"/>
                </a:lnTo>
                <a:lnTo>
                  <a:pt x="21976" y="37621"/>
                </a:lnTo>
                <a:lnTo>
                  <a:pt x="27351" y="31188"/>
                </a:lnTo>
                <a:lnTo>
                  <a:pt x="32204" y="25629"/>
                </a:lnTo>
                <a:lnTo>
                  <a:pt x="36709" y="20653"/>
                </a:lnTo>
                <a:lnTo>
                  <a:pt x="43522" y="16065"/>
                </a:lnTo>
                <a:lnTo>
                  <a:pt x="51875" y="11737"/>
                </a:lnTo>
                <a:lnTo>
                  <a:pt x="61253" y="7581"/>
                </a:lnTo>
                <a:lnTo>
                  <a:pt x="73855" y="4811"/>
                </a:lnTo>
                <a:lnTo>
                  <a:pt x="88607" y="2965"/>
                </a:lnTo>
                <a:lnTo>
                  <a:pt x="104791" y="1733"/>
                </a:lnTo>
                <a:lnTo>
                  <a:pt x="129547" y="365"/>
                </a:lnTo>
                <a:lnTo>
                  <a:pt x="139704" y="0"/>
                </a:lnTo>
                <a:lnTo>
                  <a:pt x="149016" y="1027"/>
                </a:lnTo>
                <a:lnTo>
                  <a:pt x="157764" y="2982"/>
                </a:lnTo>
                <a:lnTo>
                  <a:pt x="166136" y="5554"/>
                </a:lnTo>
                <a:lnTo>
                  <a:pt x="172987" y="8540"/>
                </a:lnTo>
                <a:lnTo>
                  <a:pt x="178825" y="11800"/>
                </a:lnTo>
                <a:lnTo>
                  <a:pt x="183986" y="15243"/>
                </a:lnTo>
                <a:lnTo>
                  <a:pt x="188697" y="18809"/>
                </a:lnTo>
                <a:lnTo>
                  <a:pt x="197319" y="26158"/>
                </a:lnTo>
                <a:lnTo>
                  <a:pt x="202666" y="29895"/>
                </a:lnTo>
                <a:lnTo>
                  <a:pt x="208770" y="33657"/>
                </a:lnTo>
                <a:lnTo>
                  <a:pt x="215380" y="37435"/>
                </a:lnTo>
                <a:lnTo>
                  <a:pt x="221056" y="42494"/>
                </a:lnTo>
                <a:lnTo>
                  <a:pt x="226111" y="48406"/>
                </a:lnTo>
                <a:lnTo>
                  <a:pt x="230750" y="54887"/>
                </a:lnTo>
                <a:lnTo>
                  <a:pt x="239292" y="65476"/>
                </a:lnTo>
                <a:lnTo>
                  <a:pt x="247322" y="75685"/>
                </a:lnTo>
                <a:lnTo>
                  <a:pt x="251241" y="81964"/>
                </a:lnTo>
                <a:lnTo>
                  <a:pt x="255124" y="88689"/>
                </a:lnTo>
                <a:lnTo>
                  <a:pt x="257713" y="96983"/>
                </a:lnTo>
                <a:lnTo>
                  <a:pt x="259438" y="106322"/>
                </a:lnTo>
                <a:lnTo>
                  <a:pt x="260589" y="116358"/>
                </a:lnTo>
                <a:lnTo>
                  <a:pt x="260086" y="130669"/>
                </a:lnTo>
                <a:lnTo>
                  <a:pt x="258480" y="147829"/>
                </a:lnTo>
                <a:lnTo>
                  <a:pt x="256140" y="166890"/>
                </a:lnTo>
                <a:lnTo>
                  <a:pt x="252040" y="184676"/>
                </a:lnTo>
                <a:lnTo>
                  <a:pt x="246766" y="201615"/>
                </a:lnTo>
                <a:lnTo>
                  <a:pt x="240711" y="217987"/>
                </a:lnTo>
                <a:lnTo>
                  <a:pt x="235404" y="230171"/>
                </a:lnTo>
                <a:lnTo>
                  <a:pt x="230596" y="239564"/>
                </a:lnTo>
                <a:lnTo>
                  <a:pt x="226120" y="247097"/>
                </a:lnTo>
                <a:lnTo>
                  <a:pt x="219327" y="254658"/>
                </a:lnTo>
                <a:lnTo>
                  <a:pt x="210988" y="262239"/>
                </a:lnTo>
                <a:lnTo>
                  <a:pt x="201618" y="269833"/>
                </a:lnTo>
                <a:lnTo>
                  <a:pt x="192832" y="276165"/>
                </a:lnTo>
                <a:lnTo>
                  <a:pt x="184435" y="281657"/>
                </a:lnTo>
                <a:lnTo>
                  <a:pt x="176296" y="286588"/>
                </a:lnTo>
                <a:lnTo>
                  <a:pt x="169601" y="289876"/>
                </a:lnTo>
                <a:lnTo>
                  <a:pt x="163867" y="292067"/>
                </a:lnTo>
                <a:lnTo>
                  <a:pt x="158775" y="293528"/>
                </a:lnTo>
                <a:lnTo>
                  <a:pt x="152840" y="295772"/>
                </a:lnTo>
                <a:lnTo>
                  <a:pt x="146343" y="298538"/>
                </a:lnTo>
                <a:lnTo>
                  <a:pt x="139472" y="301652"/>
                </a:lnTo>
                <a:lnTo>
                  <a:pt x="129811" y="303728"/>
                </a:lnTo>
                <a:lnTo>
                  <a:pt x="118291" y="305112"/>
                </a:lnTo>
                <a:lnTo>
                  <a:pt x="105530" y="306035"/>
                </a:lnTo>
                <a:lnTo>
                  <a:pt x="94483" y="305380"/>
                </a:lnTo>
                <a:lnTo>
                  <a:pt x="84579" y="303674"/>
                </a:lnTo>
                <a:lnTo>
                  <a:pt x="75436" y="301266"/>
                </a:lnTo>
                <a:lnTo>
                  <a:pt x="66800" y="298391"/>
                </a:lnTo>
                <a:lnTo>
                  <a:pt x="58503" y="295204"/>
                </a:lnTo>
                <a:lnTo>
                  <a:pt x="39073" y="287032"/>
                </a:lnTo>
                <a:lnTo>
                  <a:pt x="38748" y="285092"/>
                </a:lnTo>
                <a:lnTo>
                  <a:pt x="39802" y="282528"/>
                </a:lnTo>
                <a:lnTo>
                  <a:pt x="41775" y="279549"/>
                </a:lnTo>
                <a:lnTo>
                  <a:pt x="45630" y="277563"/>
                </a:lnTo>
                <a:lnTo>
                  <a:pt x="50740" y="276239"/>
                </a:lnTo>
                <a:lnTo>
                  <a:pt x="56686" y="275356"/>
                </a:lnTo>
                <a:lnTo>
                  <a:pt x="61921" y="274767"/>
                </a:lnTo>
                <a:lnTo>
                  <a:pt x="66680" y="274375"/>
                </a:lnTo>
                <a:lnTo>
                  <a:pt x="71123" y="274113"/>
                </a:lnTo>
                <a:lnTo>
                  <a:pt x="76625" y="275209"/>
                </a:lnTo>
                <a:lnTo>
                  <a:pt x="82834" y="277210"/>
                </a:lnTo>
                <a:lnTo>
                  <a:pt x="89512" y="279813"/>
                </a:lnTo>
                <a:lnTo>
                  <a:pt x="97775" y="281549"/>
                </a:lnTo>
                <a:lnTo>
                  <a:pt x="107093" y="282706"/>
                </a:lnTo>
                <a:lnTo>
                  <a:pt x="117115" y="283478"/>
                </a:lnTo>
                <a:lnTo>
                  <a:pt x="126337" y="285262"/>
                </a:lnTo>
                <a:lnTo>
                  <a:pt x="135024" y="287721"/>
                </a:lnTo>
                <a:lnTo>
                  <a:pt x="143356" y="290631"/>
                </a:lnTo>
                <a:lnTo>
                  <a:pt x="153991" y="293841"/>
                </a:lnTo>
                <a:lnTo>
                  <a:pt x="179353" y="300794"/>
                </a:lnTo>
                <a:lnTo>
                  <a:pt x="190689" y="305696"/>
                </a:lnTo>
                <a:lnTo>
                  <a:pt x="200786" y="311504"/>
                </a:lnTo>
                <a:lnTo>
                  <a:pt x="210057" y="317917"/>
                </a:lnTo>
                <a:lnTo>
                  <a:pt x="218778" y="323461"/>
                </a:lnTo>
                <a:lnTo>
                  <a:pt x="227132" y="328427"/>
                </a:lnTo>
                <a:lnTo>
                  <a:pt x="235241" y="333009"/>
                </a:lnTo>
                <a:lnTo>
                  <a:pt x="241917" y="337333"/>
                </a:lnTo>
                <a:lnTo>
                  <a:pt x="247638" y="341485"/>
                </a:lnTo>
                <a:lnTo>
                  <a:pt x="285750" y="3536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1"/>
          <p:cNvSpPr/>
          <p:nvPr/>
        </p:nvSpPr>
        <p:spPr>
          <a:xfrm>
            <a:off x="1600200" y="4103370"/>
            <a:ext cx="674371" cy="478892"/>
          </a:xfrm>
          <a:custGeom>
            <a:avLst/>
            <a:gdLst/>
            <a:ahLst/>
            <a:cxnLst/>
            <a:rect l="0" t="0" r="0" b="0"/>
            <a:pathLst>
              <a:path w="674371" h="478892">
                <a:moveTo>
                  <a:pt x="0" y="400049"/>
                </a:moveTo>
                <a:lnTo>
                  <a:pt x="16980" y="409175"/>
                </a:lnTo>
                <a:lnTo>
                  <a:pt x="25750" y="415959"/>
                </a:lnTo>
                <a:lnTo>
                  <a:pt x="31136" y="418275"/>
                </a:lnTo>
                <a:lnTo>
                  <a:pt x="52123" y="424076"/>
                </a:lnTo>
                <a:lnTo>
                  <a:pt x="71426" y="434435"/>
                </a:lnTo>
                <a:lnTo>
                  <a:pt x="91577" y="448479"/>
                </a:lnTo>
                <a:lnTo>
                  <a:pt x="108011" y="460097"/>
                </a:lnTo>
                <a:lnTo>
                  <a:pt x="125475" y="471187"/>
                </a:lnTo>
                <a:lnTo>
                  <a:pt x="137469" y="476116"/>
                </a:lnTo>
                <a:lnTo>
                  <a:pt x="153807" y="478307"/>
                </a:lnTo>
                <a:lnTo>
                  <a:pt x="163498" y="478891"/>
                </a:lnTo>
                <a:lnTo>
                  <a:pt x="171229" y="478010"/>
                </a:lnTo>
                <a:lnTo>
                  <a:pt x="188176" y="471973"/>
                </a:lnTo>
                <a:lnTo>
                  <a:pt x="197087" y="470116"/>
                </a:lnTo>
                <a:lnTo>
                  <a:pt x="199971" y="467080"/>
                </a:lnTo>
                <a:lnTo>
                  <a:pt x="201894" y="462517"/>
                </a:lnTo>
                <a:lnTo>
                  <a:pt x="203176" y="456934"/>
                </a:lnTo>
                <a:lnTo>
                  <a:pt x="207987" y="447345"/>
                </a:lnTo>
                <a:lnTo>
                  <a:pt x="211048" y="443009"/>
                </a:lnTo>
                <a:lnTo>
                  <a:pt x="214449" y="431419"/>
                </a:lnTo>
                <a:lnTo>
                  <a:pt x="215356" y="424773"/>
                </a:lnTo>
                <a:lnTo>
                  <a:pt x="214690" y="415261"/>
                </a:lnTo>
                <a:lnTo>
                  <a:pt x="212977" y="403841"/>
                </a:lnTo>
                <a:lnTo>
                  <a:pt x="210564" y="391147"/>
                </a:lnTo>
                <a:lnTo>
                  <a:pt x="204497" y="353336"/>
                </a:lnTo>
                <a:lnTo>
                  <a:pt x="201101" y="330807"/>
                </a:lnTo>
                <a:lnTo>
                  <a:pt x="197567" y="313248"/>
                </a:lnTo>
                <a:lnTo>
                  <a:pt x="193942" y="299002"/>
                </a:lnTo>
                <a:lnTo>
                  <a:pt x="190254" y="286964"/>
                </a:lnTo>
                <a:lnTo>
                  <a:pt x="187796" y="276399"/>
                </a:lnTo>
                <a:lnTo>
                  <a:pt x="186157" y="266816"/>
                </a:lnTo>
                <a:lnTo>
                  <a:pt x="185065" y="257887"/>
                </a:lnTo>
                <a:lnTo>
                  <a:pt x="181796" y="245585"/>
                </a:lnTo>
                <a:lnTo>
                  <a:pt x="177077" y="231033"/>
                </a:lnTo>
                <a:lnTo>
                  <a:pt x="171392" y="214982"/>
                </a:lnTo>
                <a:lnTo>
                  <a:pt x="166331" y="201741"/>
                </a:lnTo>
                <a:lnTo>
                  <a:pt x="161687" y="190374"/>
                </a:lnTo>
                <a:lnTo>
                  <a:pt x="157321" y="180256"/>
                </a:lnTo>
                <a:lnTo>
                  <a:pt x="151871" y="164620"/>
                </a:lnTo>
                <a:lnTo>
                  <a:pt x="139041" y="123541"/>
                </a:lnTo>
                <a:lnTo>
                  <a:pt x="134604" y="107760"/>
                </a:lnTo>
                <a:lnTo>
                  <a:pt x="131646" y="95970"/>
                </a:lnTo>
                <a:lnTo>
                  <a:pt x="129674" y="86840"/>
                </a:lnTo>
                <a:lnTo>
                  <a:pt x="130899" y="78213"/>
                </a:lnTo>
                <a:lnTo>
                  <a:pt x="134256" y="69922"/>
                </a:lnTo>
                <a:lnTo>
                  <a:pt x="139034" y="61855"/>
                </a:lnTo>
                <a:lnTo>
                  <a:pt x="151116" y="49504"/>
                </a:lnTo>
                <a:lnTo>
                  <a:pt x="163683" y="41052"/>
                </a:lnTo>
                <a:lnTo>
                  <a:pt x="180437" y="35023"/>
                </a:lnTo>
                <a:lnTo>
                  <a:pt x="198304" y="29112"/>
                </a:lnTo>
                <a:lnTo>
                  <a:pt x="218945" y="25638"/>
                </a:lnTo>
                <a:lnTo>
                  <a:pt x="229783" y="24712"/>
                </a:lnTo>
                <a:lnTo>
                  <a:pt x="240819" y="22825"/>
                </a:lnTo>
                <a:lnTo>
                  <a:pt x="251986" y="20296"/>
                </a:lnTo>
                <a:lnTo>
                  <a:pt x="263240" y="17340"/>
                </a:lnTo>
                <a:lnTo>
                  <a:pt x="279633" y="15370"/>
                </a:lnTo>
                <a:lnTo>
                  <a:pt x="299452" y="14057"/>
                </a:lnTo>
                <a:lnTo>
                  <a:pt x="321555" y="13181"/>
                </a:lnTo>
                <a:lnTo>
                  <a:pt x="369820" y="12208"/>
                </a:lnTo>
                <a:lnTo>
                  <a:pt x="395136" y="11948"/>
                </a:lnTo>
                <a:lnTo>
                  <a:pt x="427254" y="10506"/>
                </a:lnTo>
                <a:lnTo>
                  <a:pt x="463906" y="8273"/>
                </a:lnTo>
                <a:lnTo>
                  <a:pt x="6743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2"/>
          <p:cNvSpPr/>
          <p:nvPr/>
        </p:nvSpPr>
        <p:spPr>
          <a:xfrm>
            <a:off x="1943100" y="4310698"/>
            <a:ext cx="633336" cy="352742"/>
          </a:xfrm>
          <a:custGeom>
            <a:avLst/>
            <a:gdLst/>
            <a:ahLst/>
            <a:cxnLst/>
            <a:rect l="0" t="0" r="0" b="0"/>
            <a:pathLst>
              <a:path w="633336" h="352742">
                <a:moveTo>
                  <a:pt x="0" y="9841"/>
                </a:moveTo>
                <a:lnTo>
                  <a:pt x="30339" y="3774"/>
                </a:lnTo>
                <a:lnTo>
                  <a:pt x="41815" y="1986"/>
                </a:lnTo>
                <a:lnTo>
                  <a:pt x="61341" y="0"/>
                </a:lnTo>
                <a:lnTo>
                  <a:pt x="82804" y="740"/>
                </a:lnTo>
                <a:lnTo>
                  <a:pt x="196273" y="7668"/>
                </a:lnTo>
                <a:lnTo>
                  <a:pt x="214668" y="8392"/>
                </a:lnTo>
                <a:lnTo>
                  <a:pt x="230742" y="10145"/>
                </a:lnTo>
                <a:lnTo>
                  <a:pt x="245268" y="12584"/>
                </a:lnTo>
                <a:lnTo>
                  <a:pt x="258762" y="15480"/>
                </a:lnTo>
                <a:lnTo>
                  <a:pt x="270298" y="18680"/>
                </a:lnTo>
                <a:lnTo>
                  <a:pt x="289889" y="25623"/>
                </a:lnTo>
                <a:lnTo>
                  <a:pt x="307063" y="32942"/>
                </a:lnTo>
                <a:lnTo>
                  <a:pt x="321892" y="40429"/>
                </a:lnTo>
                <a:lnTo>
                  <a:pt x="338651" y="51783"/>
                </a:lnTo>
                <a:lnTo>
                  <a:pt x="352018" y="59386"/>
                </a:lnTo>
                <a:lnTo>
                  <a:pt x="363039" y="66998"/>
                </a:lnTo>
                <a:lnTo>
                  <a:pt x="367756" y="70806"/>
                </a:lnTo>
                <a:lnTo>
                  <a:pt x="370901" y="75884"/>
                </a:lnTo>
                <a:lnTo>
                  <a:pt x="372997" y="81810"/>
                </a:lnTo>
                <a:lnTo>
                  <a:pt x="374394" y="88300"/>
                </a:lnTo>
                <a:lnTo>
                  <a:pt x="375326" y="95167"/>
                </a:lnTo>
                <a:lnTo>
                  <a:pt x="375947" y="102286"/>
                </a:lnTo>
                <a:lnTo>
                  <a:pt x="376361" y="109570"/>
                </a:lnTo>
                <a:lnTo>
                  <a:pt x="375367" y="116968"/>
                </a:lnTo>
                <a:lnTo>
                  <a:pt x="373435" y="124439"/>
                </a:lnTo>
                <a:lnTo>
                  <a:pt x="370876" y="131960"/>
                </a:lnTo>
                <a:lnTo>
                  <a:pt x="367901" y="139514"/>
                </a:lnTo>
                <a:lnTo>
                  <a:pt x="364647" y="147089"/>
                </a:lnTo>
                <a:lnTo>
                  <a:pt x="357645" y="162280"/>
                </a:lnTo>
                <a:lnTo>
                  <a:pt x="339024" y="200346"/>
                </a:lnTo>
                <a:lnTo>
                  <a:pt x="331426" y="210505"/>
                </a:lnTo>
                <a:lnTo>
                  <a:pt x="321281" y="222357"/>
                </a:lnTo>
                <a:lnTo>
                  <a:pt x="292891" y="253149"/>
                </a:lnTo>
                <a:lnTo>
                  <a:pt x="286700" y="259676"/>
                </a:lnTo>
                <a:lnTo>
                  <a:pt x="278763" y="266568"/>
                </a:lnTo>
                <a:lnTo>
                  <a:pt x="269662" y="273702"/>
                </a:lnTo>
                <a:lnTo>
                  <a:pt x="259785" y="280999"/>
                </a:lnTo>
                <a:lnTo>
                  <a:pt x="251930" y="287133"/>
                </a:lnTo>
                <a:lnTo>
                  <a:pt x="239815" y="297335"/>
                </a:lnTo>
                <a:lnTo>
                  <a:pt x="230997" y="303104"/>
                </a:lnTo>
                <a:lnTo>
                  <a:pt x="220038" y="309490"/>
                </a:lnTo>
                <a:lnTo>
                  <a:pt x="207652" y="316287"/>
                </a:lnTo>
                <a:lnTo>
                  <a:pt x="196854" y="320818"/>
                </a:lnTo>
                <a:lnTo>
                  <a:pt x="178084" y="325854"/>
                </a:lnTo>
                <a:lnTo>
                  <a:pt x="168252" y="327196"/>
                </a:lnTo>
                <a:lnTo>
                  <a:pt x="157888" y="328091"/>
                </a:lnTo>
                <a:lnTo>
                  <a:pt x="147169" y="328688"/>
                </a:lnTo>
                <a:lnTo>
                  <a:pt x="128485" y="325964"/>
                </a:lnTo>
                <a:lnTo>
                  <a:pt x="112984" y="321790"/>
                </a:lnTo>
                <a:lnTo>
                  <a:pt x="101862" y="319936"/>
                </a:lnTo>
                <a:lnTo>
                  <a:pt x="98388" y="318171"/>
                </a:lnTo>
                <a:lnTo>
                  <a:pt x="96072" y="315724"/>
                </a:lnTo>
                <a:lnTo>
                  <a:pt x="94528" y="312824"/>
                </a:lnTo>
                <a:lnTo>
                  <a:pt x="92812" y="306213"/>
                </a:lnTo>
                <a:lnTo>
                  <a:pt x="92355" y="302673"/>
                </a:lnTo>
                <a:lnTo>
                  <a:pt x="90780" y="299042"/>
                </a:lnTo>
                <a:lnTo>
                  <a:pt x="85643" y="291622"/>
                </a:lnTo>
                <a:lnTo>
                  <a:pt x="82513" y="284090"/>
                </a:lnTo>
                <a:lnTo>
                  <a:pt x="81679" y="280304"/>
                </a:lnTo>
                <a:lnTo>
                  <a:pt x="82392" y="276510"/>
                </a:lnTo>
                <a:lnTo>
                  <a:pt x="86572" y="268907"/>
                </a:lnTo>
                <a:lnTo>
                  <a:pt x="92663" y="257908"/>
                </a:lnTo>
                <a:lnTo>
                  <a:pt x="96065" y="251420"/>
                </a:lnTo>
                <a:lnTo>
                  <a:pt x="99603" y="247093"/>
                </a:lnTo>
                <a:lnTo>
                  <a:pt x="103232" y="244210"/>
                </a:lnTo>
                <a:lnTo>
                  <a:pt x="106921" y="242287"/>
                </a:lnTo>
                <a:lnTo>
                  <a:pt x="117794" y="233377"/>
                </a:lnTo>
                <a:lnTo>
                  <a:pt x="124249" y="227445"/>
                </a:lnTo>
                <a:lnTo>
                  <a:pt x="132363" y="223491"/>
                </a:lnTo>
                <a:lnTo>
                  <a:pt x="151538" y="219097"/>
                </a:lnTo>
                <a:lnTo>
                  <a:pt x="163255" y="219195"/>
                </a:lnTo>
                <a:lnTo>
                  <a:pt x="176146" y="220530"/>
                </a:lnTo>
                <a:lnTo>
                  <a:pt x="189821" y="222691"/>
                </a:lnTo>
                <a:lnTo>
                  <a:pt x="204017" y="225401"/>
                </a:lnTo>
                <a:lnTo>
                  <a:pt x="233337" y="231799"/>
                </a:lnTo>
                <a:lnTo>
                  <a:pt x="245728" y="235283"/>
                </a:lnTo>
                <a:lnTo>
                  <a:pt x="256529" y="238876"/>
                </a:lnTo>
                <a:lnTo>
                  <a:pt x="279113" y="247524"/>
                </a:lnTo>
                <a:lnTo>
                  <a:pt x="335147" y="269214"/>
                </a:lnTo>
                <a:lnTo>
                  <a:pt x="478631" y="323100"/>
                </a:lnTo>
                <a:lnTo>
                  <a:pt x="498157" y="329170"/>
                </a:lnTo>
                <a:lnTo>
                  <a:pt x="514985" y="333217"/>
                </a:lnTo>
                <a:lnTo>
                  <a:pt x="530013" y="335915"/>
                </a:lnTo>
                <a:lnTo>
                  <a:pt x="545112" y="338984"/>
                </a:lnTo>
                <a:lnTo>
                  <a:pt x="575435" y="345780"/>
                </a:lnTo>
                <a:lnTo>
                  <a:pt x="586823" y="348101"/>
                </a:lnTo>
                <a:lnTo>
                  <a:pt x="602863" y="350679"/>
                </a:lnTo>
                <a:lnTo>
                  <a:pt x="619034" y="352130"/>
                </a:lnTo>
                <a:lnTo>
                  <a:pt x="633335" y="352621"/>
                </a:lnTo>
                <a:lnTo>
                  <a:pt x="628650" y="3527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3"/>
          <p:cNvSpPr/>
          <p:nvPr/>
        </p:nvSpPr>
        <p:spPr>
          <a:xfrm>
            <a:off x="3669029" y="2228850"/>
            <a:ext cx="160022" cy="45720"/>
          </a:xfrm>
          <a:custGeom>
            <a:avLst/>
            <a:gdLst/>
            <a:ahLst/>
            <a:cxnLst/>
            <a:rect l="0" t="0" r="0" b="0"/>
            <a:pathLst>
              <a:path w="160022" h="45720">
                <a:moveTo>
                  <a:pt x="0" y="45719"/>
                </a:moveTo>
                <a:lnTo>
                  <a:pt x="12136" y="39652"/>
                </a:lnTo>
                <a:lnTo>
                  <a:pt x="18251" y="37864"/>
                </a:lnTo>
                <a:lnTo>
                  <a:pt x="24868" y="36673"/>
                </a:lnTo>
                <a:lnTo>
                  <a:pt x="31819" y="35878"/>
                </a:lnTo>
                <a:lnTo>
                  <a:pt x="38993" y="35349"/>
                </a:lnTo>
                <a:lnTo>
                  <a:pt x="46315" y="34996"/>
                </a:lnTo>
                <a:lnTo>
                  <a:pt x="53737" y="34760"/>
                </a:lnTo>
                <a:lnTo>
                  <a:pt x="62495" y="33333"/>
                </a:lnTo>
                <a:lnTo>
                  <a:pt x="72143" y="31112"/>
                </a:lnTo>
                <a:lnTo>
                  <a:pt x="82386" y="28361"/>
                </a:lnTo>
                <a:lnTo>
                  <a:pt x="95564" y="23987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"/>
          <p:cNvSpPr/>
          <p:nvPr/>
        </p:nvSpPr>
        <p:spPr>
          <a:xfrm>
            <a:off x="3646170" y="2297429"/>
            <a:ext cx="205740" cy="68581"/>
          </a:xfrm>
          <a:custGeom>
            <a:avLst/>
            <a:gdLst/>
            <a:ahLst/>
            <a:cxnLst/>
            <a:rect l="0" t="0" r="0" b="0"/>
            <a:pathLst>
              <a:path w="205740" h="68581">
                <a:moveTo>
                  <a:pt x="0" y="68580"/>
                </a:moveTo>
                <a:lnTo>
                  <a:pt x="24271" y="62513"/>
                </a:lnTo>
                <a:lnTo>
                  <a:pt x="33960" y="59455"/>
                </a:lnTo>
                <a:lnTo>
                  <a:pt x="42960" y="56147"/>
                </a:lnTo>
                <a:lnTo>
                  <a:pt x="51500" y="52672"/>
                </a:lnTo>
                <a:lnTo>
                  <a:pt x="58463" y="50355"/>
                </a:lnTo>
                <a:lnTo>
                  <a:pt x="64375" y="48810"/>
                </a:lnTo>
                <a:lnTo>
                  <a:pt x="69586" y="47780"/>
                </a:lnTo>
                <a:lnTo>
                  <a:pt x="75601" y="45824"/>
                </a:lnTo>
                <a:lnTo>
                  <a:pt x="82150" y="43249"/>
                </a:lnTo>
                <a:lnTo>
                  <a:pt x="89057" y="40263"/>
                </a:lnTo>
                <a:lnTo>
                  <a:pt x="94931" y="38272"/>
                </a:lnTo>
                <a:lnTo>
                  <a:pt x="100117" y="36945"/>
                </a:lnTo>
                <a:lnTo>
                  <a:pt x="104844" y="36060"/>
                </a:lnTo>
                <a:lnTo>
                  <a:pt x="110536" y="34200"/>
                </a:lnTo>
                <a:lnTo>
                  <a:pt x="116871" y="31690"/>
                </a:lnTo>
                <a:lnTo>
                  <a:pt x="123634" y="28747"/>
                </a:lnTo>
                <a:lnTo>
                  <a:pt x="129412" y="26785"/>
                </a:lnTo>
                <a:lnTo>
                  <a:pt x="134535" y="25477"/>
                </a:lnTo>
                <a:lnTo>
                  <a:pt x="139220" y="24605"/>
                </a:lnTo>
                <a:lnTo>
                  <a:pt x="146153" y="22753"/>
                </a:lnTo>
                <a:lnTo>
                  <a:pt x="164017" y="17310"/>
                </a:lnTo>
                <a:lnTo>
                  <a:pt x="171574" y="15350"/>
                </a:lnTo>
                <a:lnTo>
                  <a:pt x="177883" y="14043"/>
                </a:lnTo>
                <a:lnTo>
                  <a:pt x="183359" y="13172"/>
                </a:lnTo>
                <a:lnTo>
                  <a:pt x="188279" y="11322"/>
                </a:lnTo>
                <a:lnTo>
                  <a:pt x="192829" y="8818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"/>
          <p:cNvSpPr/>
          <p:nvPr/>
        </p:nvSpPr>
        <p:spPr>
          <a:xfrm>
            <a:off x="4000500" y="2095402"/>
            <a:ext cx="388621" cy="383107"/>
          </a:xfrm>
          <a:custGeom>
            <a:avLst/>
            <a:gdLst/>
            <a:ahLst/>
            <a:cxnLst/>
            <a:rect l="0" t="0" r="0" b="0"/>
            <a:pathLst>
              <a:path w="388621" h="383107">
                <a:moveTo>
                  <a:pt x="0" y="87727"/>
                </a:moveTo>
                <a:lnTo>
                  <a:pt x="35591" y="52136"/>
                </a:lnTo>
                <a:lnTo>
                  <a:pt x="41507" y="47490"/>
                </a:lnTo>
                <a:lnTo>
                  <a:pt x="47992" y="43122"/>
                </a:lnTo>
                <a:lnTo>
                  <a:pt x="54854" y="38941"/>
                </a:lnTo>
                <a:lnTo>
                  <a:pt x="65866" y="34294"/>
                </a:lnTo>
                <a:lnTo>
                  <a:pt x="76263" y="30959"/>
                </a:lnTo>
                <a:lnTo>
                  <a:pt x="82592" y="28292"/>
                </a:lnTo>
                <a:lnTo>
                  <a:pt x="89351" y="25244"/>
                </a:lnTo>
                <a:lnTo>
                  <a:pt x="129203" y="8818"/>
                </a:lnTo>
                <a:lnTo>
                  <a:pt x="143285" y="4641"/>
                </a:lnTo>
                <a:lnTo>
                  <a:pt x="156483" y="1857"/>
                </a:lnTo>
                <a:lnTo>
                  <a:pt x="169092" y="0"/>
                </a:lnTo>
                <a:lnTo>
                  <a:pt x="180038" y="33"/>
                </a:lnTo>
                <a:lnTo>
                  <a:pt x="189875" y="1324"/>
                </a:lnTo>
                <a:lnTo>
                  <a:pt x="198973" y="3455"/>
                </a:lnTo>
                <a:lnTo>
                  <a:pt x="206309" y="6146"/>
                </a:lnTo>
                <a:lnTo>
                  <a:pt x="217846" y="12522"/>
                </a:lnTo>
                <a:lnTo>
                  <a:pt x="227207" y="22976"/>
                </a:lnTo>
                <a:lnTo>
                  <a:pt x="231481" y="29320"/>
                </a:lnTo>
                <a:lnTo>
                  <a:pt x="234331" y="37359"/>
                </a:lnTo>
                <a:lnTo>
                  <a:pt x="236230" y="46529"/>
                </a:lnTo>
                <a:lnTo>
                  <a:pt x="237496" y="56452"/>
                </a:lnTo>
                <a:lnTo>
                  <a:pt x="238341" y="65607"/>
                </a:lnTo>
                <a:lnTo>
                  <a:pt x="238904" y="74250"/>
                </a:lnTo>
                <a:lnTo>
                  <a:pt x="239279" y="82553"/>
                </a:lnTo>
                <a:lnTo>
                  <a:pt x="235719" y="93168"/>
                </a:lnTo>
                <a:lnTo>
                  <a:pt x="229536" y="105324"/>
                </a:lnTo>
                <a:lnTo>
                  <a:pt x="221604" y="118509"/>
                </a:lnTo>
                <a:lnTo>
                  <a:pt x="215046" y="129838"/>
                </a:lnTo>
                <a:lnTo>
                  <a:pt x="204373" y="149200"/>
                </a:lnTo>
                <a:lnTo>
                  <a:pt x="195938" y="160459"/>
                </a:lnTo>
                <a:lnTo>
                  <a:pt x="185235" y="173045"/>
                </a:lnTo>
                <a:lnTo>
                  <a:pt x="173020" y="186516"/>
                </a:lnTo>
                <a:lnTo>
                  <a:pt x="145901" y="215030"/>
                </a:lnTo>
                <a:lnTo>
                  <a:pt x="131557" y="229746"/>
                </a:lnTo>
                <a:lnTo>
                  <a:pt x="120725" y="242096"/>
                </a:lnTo>
                <a:lnTo>
                  <a:pt x="112233" y="252870"/>
                </a:lnTo>
                <a:lnTo>
                  <a:pt x="105302" y="262593"/>
                </a:lnTo>
                <a:lnTo>
                  <a:pt x="96871" y="272884"/>
                </a:lnTo>
                <a:lnTo>
                  <a:pt x="87441" y="283555"/>
                </a:lnTo>
                <a:lnTo>
                  <a:pt x="62738" y="310004"/>
                </a:lnTo>
                <a:lnTo>
                  <a:pt x="57065" y="315922"/>
                </a:lnTo>
                <a:lnTo>
                  <a:pt x="53283" y="322407"/>
                </a:lnTo>
                <a:lnTo>
                  <a:pt x="50762" y="329270"/>
                </a:lnTo>
                <a:lnTo>
                  <a:pt x="49081" y="336386"/>
                </a:lnTo>
                <a:lnTo>
                  <a:pt x="43827" y="347679"/>
                </a:lnTo>
                <a:lnTo>
                  <a:pt x="37258" y="356932"/>
                </a:lnTo>
                <a:lnTo>
                  <a:pt x="27690" y="368011"/>
                </a:lnTo>
                <a:lnTo>
                  <a:pt x="25007" y="371048"/>
                </a:lnTo>
                <a:lnTo>
                  <a:pt x="25561" y="373128"/>
                </a:lnTo>
                <a:lnTo>
                  <a:pt x="29564" y="378825"/>
                </a:lnTo>
                <a:lnTo>
                  <a:pt x="32409" y="380853"/>
                </a:lnTo>
                <a:lnTo>
                  <a:pt x="38957" y="383106"/>
                </a:lnTo>
                <a:lnTo>
                  <a:pt x="45021" y="382436"/>
                </a:lnTo>
                <a:lnTo>
                  <a:pt x="52874" y="380720"/>
                </a:lnTo>
                <a:lnTo>
                  <a:pt x="61919" y="378306"/>
                </a:lnTo>
                <a:lnTo>
                  <a:pt x="82129" y="372237"/>
                </a:lnTo>
                <a:lnTo>
                  <a:pt x="92853" y="368840"/>
                </a:lnTo>
                <a:lnTo>
                  <a:pt x="118314" y="361680"/>
                </a:lnTo>
                <a:lnTo>
                  <a:pt x="132216" y="357993"/>
                </a:lnTo>
                <a:lnTo>
                  <a:pt x="164596" y="350509"/>
                </a:lnTo>
                <a:lnTo>
                  <a:pt x="182121" y="346735"/>
                </a:lnTo>
                <a:lnTo>
                  <a:pt x="221912" y="339155"/>
                </a:lnTo>
                <a:lnTo>
                  <a:pt x="243191" y="335356"/>
                </a:lnTo>
                <a:lnTo>
                  <a:pt x="259917" y="332823"/>
                </a:lnTo>
                <a:lnTo>
                  <a:pt x="273608" y="331134"/>
                </a:lnTo>
                <a:lnTo>
                  <a:pt x="285275" y="330009"/>
                </a:lnTo>
                <a:lnTo>
                  <a:pt x="295593" y="329258"/>
                </a:lnTo>
                <a:lnTo>
                  <a:pt x="305012" y="328758"/>
                </a:lnTo>
                <a:lnTo>
                  <a:pt x="313831" y="328425"/>
                </a:lnTo>
                <a:lnTo>
                  <a:pt x="337177" y="328054"/>
                </a:lnTo>
                <a:lnTo>
                  <a:pt x="388620" y="3277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"/>
          <p:cNvSpPr/>
          <p:nvPr/>
        </p:nvSpPr>
        <p:spPr>
          <a:xfrm>
            <a:off x="4343971" y="2055659"/>
            <a:ext cx="330900" cy="159994"/>
          </a:xfrm>
          <a:custGeom>
            <a:avLst/>
            <a:gdLst/>
            <a:ahLst/>
            <a:cxnLst/>
            <a:rect l="0" t="0" r="0" b="0"/>
            <a:pathLst>
              <a:path w="330900" h="159994">
                <a:moveTo>
                  <a:pt x="45149" y="13170"/>
                </a:moveTo>
                <a:lnTo>
                  <a:pt x="57284" y="1035"/>
                </a:lnTo>
                <a:lnTo>
                  <a:pt x="59589" y="0"/>
                </a:lnTo>
                <a:lnTo>
                  <a:pt x="59855" y="1850"/>
                </a:lnTo>
                <a:lnTo>
                  <a:pt x="58763" y="5624"/>
                </a:lnTo>
                <a:lnTo>
                  <a:pt x="56765" y="10679"/>
                </a:lnTo>
                <a:lnTo>
                  <a:pt x="54163" y="16590"/>
                </a:lnTo>
                <a:lnTo>
                  <a:pt x="46929" y="32190"/>
                </a:lnTo>
                <a:lnTo>
                  <a:pt x="41256" y="39820"/>
                </a:lnTo>
                <a:lnTo>
                  <a:pt x="21405" y="65232"/>
                </a:lnTo>
                <a:lnTo>
                  <a:pt x="14080" y="75818"/>
                </a:lnTo>
                <a:lnTo>
                  <a:pt x="9196" y="84145"/>
                </a:lnTo>
                <a:lnTo>
                  <a:pt x="1358" y="100568"/>
                </a:lnTo>
                <a:lnTo>
                  <a:pt x="715" y="105725"/>
                </a:lnTo>
                <a:lnTo>
                  <a:pt x="286" y="112974"/>
                </a:lnTo>
                <a:lnTo>
                  <a:pt x="0" y="121616"/>
                </a:lnTo>
                <a:lnTo>
                  <a:pt x="1080" y="127377"/>
                </a:lnTo>
                <a:lnTo>
                  <a:pt x="3069" y="131218"/>
                </a:lnTo>
                <a:lnTo>
                  <a:pt x="5666" y="133779"/>
                </a:lnTo>
                <a:lnTo>
                  <a:pt x="9937" y="136756"/>
                </a:lnTo>
                <a:lnTo>
                  <a:pt x="15324" y="140011"/>
                </a:lnTo>
                <a:lnTo>
                  <a:pt x="21455" y="143451"/>
                </a:lnTo>
                <a:lnTo>
                  <a:pt x="31655" y="147273"/>
                </a:lnTo>
                <a:lnTo>
                  <a:pt x="36153" y="148292"/>
                </a:lnTo>
                <a:lnTo>
                  <a:pt x="42962" y="150242"/>
                </a:lnTo>
                <a:lnTo>
                  <a:pt x="60686" y="155794"/>
                </a:lnTo>
                <a:lnTo>
                  <a:pt x="73287" y="157783"/>
                </a:lnTo>
                <a:lnTo>
                  <a:pt x="88038" y="159109"/>
                </a:lnTo>
                <a:lnTo>
                  <a:pt x="104221" y="159993"/>
                </a:lnTo>
                <a:lnTo>
                  <a:pt x="130250" y="159312"/>
                </a:lnTo>
                <a:lnTo>
                  <a:pt x="199811" y="155169"/>
                </a:lnTo>
                <a:lnTo>
                  <a:pt x="228267" y="152286"/>
                </a:lnTo>
                <a:lnTo>
                  <a:pt x="251048" y="149094"/>
                </a:lnTo>
                <a:lnTo>
                  <a:pt x="270045" y="145696"/>
                </a:lnTo>
                <a:lnTo>
                  <a:pt x="283979" y="143431"/>
                </a:lnTo>
                <a:lnTo>
                  <a:pt x="294539" y="141921"/>
                </a:lnTo>
                <a:lnTo>
                  <a:pt x="302849" y="140914"/>
                </a:lnTo>
                <a:lnTo>
                  <a:pt x="308389" y="138973"/>
                </a:lnTo>
                <a:lnTo>
                  <a:pt x="312082" y="136409"/>
                </a:lnTo>
                <a:lnTo>
                  <a:pt x="314544" y="133429"/>
                </a:lnTo>
                <a:lnTo>
                  <a:pt x="317456" y="130173"/>
                </a:lnTo>
                <a:lnTo>
                  <a:pt x="320667" y="126732"/>
                </a:lnTo>
                <a:lnTo>
                  <a:pt x="330899" y="93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"/>
          <p:cNvSpPr/>
          <p:nvPr/>
        </p:nvSpPr>
        <p:spPr>
          <a:xfrm>
            <a:off x="4611235" y="2000250"/>
            <a:ext cx="29345" cy="537210"/>
          </a:xfrm>
          <a:custGeom>
            <a:avLst/>
            <a:gdLst/>
            <a:ahLst/>
            <a:cxnLst/>
            <a:rect l="0" t="0" r="0" b="0"/>
            <a:pathLst>
              <a:path w="29345" h="537210">
                <a:moveTo>
                  <a:pt x="29344" y="0"/>
                </a:moveTo>
                <a:lnTo>
                  <a:pt x="23277" y="6067"/>
                </a:lnTo>
                <a:lnTo>
                  <a:pt x="21489" y="10395"/>
                </a:lnTo>
                <a:lnTo>
                  <a:pt x="20298" y="15820"/>
                </a:lnTo>
                <a:lnTo>
                  <a:pt x="19503" y="21976"/>
                </a:lnTo>
                <a:lnTo>
                  <a:pt x="17704" y="31161"/>
                </a:lnTo>
                <a:lnTo>
                  <a:pt x="12318" y="54912"/>
                </a:lnTo>
                <a:lnTo>
                  <a:pt x="10373" y="70898"/>
                </a:lnTo>
                <a:lnTo>
                  <a:pt x="9077" y="89175"/>
                </a:lnTo>
                <a:lnTo>
                  <a:pt x="8213" y="108980"/>
                </a:lnTo>
                <a:lnTo>
                  <a:pt x="5556" y="299939"/>
                </a:lnTo>
                <a:lnTo>
                  <a:pt x="569" y="407202"/>
                </a:lnTo>
                <a:lnTo>
                  <a:pt x="0" y="445458"/>
                </a:lnTo>
                <a:lnTo>
                  <a:pt x="892" y="473502"/>
                </a:lnTo>
                <a:lnTo>
                  <a:pt x="6485" y="537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"/>
          <p:cNvSpPr/>
          <p:nvPr/>
        </p:nvSpPr>
        <p:spPr>
          <a:xfrm>
            <a:off x="3440429" y="3931920"/>
            <a:ext cx="329626" cy="421743"/>
          </a:xfrm>
          <a:custGeom>
            <a:avLst/>
            <a:gdLst/>
            <a:ahLst/>
            <a:cxnLst/>
            <a:rect l="0" t="0" r="0" b="0"/>
            <a:pathLst>
              <a:path w="329626" h="421743">
                <a:moveTo>
                  <a:pt x="114300" y="0"/>
                </a:moveTo>
                <a:lnTo>
                  <a:pt x="114300" y="120030"/>
                </a:lnTo>
                <a:lnTo>
                  <a:pt x="111760" y="142250"/>
                </a:lnTo>
                <a:lnTo>
                  <a:pt x="102165" y="210965"/>
                </a:lnTo>
                <a:lnTo>
                  <a:pt x="97320" y="239703"/>
                </a:lnTo>
                <a:lnTo>
                  <a:pt x="92820" y="262672"/>
                </a:lnTo>
                <a:lnTo>
                  <a:pt x="88550" y="281794"/>
                </a:lnTo>
                <a:lnTo>
                  <a:pt x="85704" y="298353"/>
                </a:lnTo>
                <a:lnTo>
                  <a:pt x="83806" y="313201"/>
                </a:lnTo>
                <a:lnTo>
                  <a:pt x="81697" y="337320"/>
                </a:lnTo>
                <a:lnTo>
                  <a:pt x="80760" y="352273"/>
                </a:lnTo>
                <a:lnTo>
                  <a:pt x="79240" y="360579"/>
                </a:lnTo>
                <a:lnTo>
                  <a:pt x="76957" y="369926"/>
                </a:lnTo>
                <a:lnTo>
                  <a:pt x="74165" y="379967"/>
                </a:lnTo>
                <a:lnTo>
                  <a:pt x="72303" y="390471"/>
                </a:lnTo>
                <a:lnTo>
                  <a:pt x="71062" y="401284"/>
                </a:lnTo>
                <a:lnTo>
                  <a:pt x="70235" y="412302"/>
                </a:lnTo>
                <a:lnTo>
                  <a:pt x="69316" y="421159"/>
                </a:lnTo>
                <a:lnTo>
                  <a:pt x="69071" y="421742"/>
                </a:lnTo>
                <a:lnTo>
                  <a:pt x="68726" y="410428"/>
                </a:lnTo>
                <a:lnTo>
                  <a:pt x="72032" y="397889"/>
                </a:lnTo>
                <a:lnTo>
                  <a:pt x="74692" y="390989"/>
                </a:lnTo>
                <a:lnTo>
                  <a:pt x="79005" y="382579"/>
                </a:lnTo>
                <a:lnTo>
                  <a:pt x="84420" y="373163"/>
                </a:lnTo>
                <a:lnTo>
                  <a:pt x="90570" y="363075"/>
                </a:lnTo>
                <a:lnTo>
                  <a:pt x="95940" y="353810"/>
                </a:lnTo>
                <a:lnTo>
                  <a:pt x="105294" y="336742"/>
                </a:lnTo>
                <a:lnTo>
                  <a:pt x="110836" y="329904"/>
                </a:lnTo>
                <a:lnTo>
                  <a:pt x="117071" y="324076"/>
                </a:lnTo>
                <a:lnTo>
                  <a:pt x="123767" y="318920"/>
                </a:lnTo>
                <a:lnTo>
                  <a:pt x="130772" y="312943"/>
                </a:lnTo>
                <a:lnTo>
                  <a:pt x="137981" y="306419"/>
                </a:lnTo>
                <a:lnTo>
                  <a:pt x="156877" y="288487"/>
                </a:lnTo>
                <a:lnTo>
                  <a:pt x="161735" y="283764"/>
                </a:lnTo>
                <a:lnTo>
                  <a:pt x="167513" y="279346"/>
                </a:lnTo>
                <a:lnTo>
                  <a:pt x="173906" y="275131"/>
                </a:lnTo>
                <a:lnTo>
                  <a:pt x="180707" y="271050"/>
                </a:lnTo>
                <a:lnTo>
                  <a:pt x="187782" y="268330"/>
                </a:lnTo>
                <a:lnTo>
                  <a:pt x="195038" y="266516"/>
                </a:lnTo>
                <a:lnTo>
                  <a:pt x="202416" y="265307"/>
                </a:lnTo>
                <a:lnTo>
                  <a:pt x="209874" y="264502"/>
                </a:lnTo>
                <a:lnTo>
                  <a:pt x="217386" y="263964"/>
                </a:lnTo>
                <a:lnTo>
                  <a:pt x="224934" y="263606"/>
                </a:lnTo>
                <a:lnTo>
                  <a:pt x="240094" y="263208"/>
                </a:lnTo>
                <a:lnTo>
                  <a:pt x="247693" y="263102"/>
                </a:lnTo>
                <a:lnTo>
                  <a:pt x="255299" y="264301"/>
                </a:lnTo>
                <a:lnTo>
                  <a:pt x="262909" y="266371"/>
                </a:lnTo>
                <a:lnTo>
                  <a:pt x="270523" y="269020"/>
                </a:lnTo>
                <a:lnTo>
                  <a:pt x="278139" y="270787"/>
                </a:lnTo>
                <a:lnTo>
                  <a:pt x="285756" y="271964"/>
                </a:lnTo>
                <a:lnTo>
                  <a:pt x="293374" y="272749"/>
                </a:lnTo>
                <a:lnTo>
                  <a:pt x="299723" y="274543"/>
                </a:lnTo>
                <a:lnTo>
                  <a:pt x="305226" y="277008"/>
                </a:lnTo>
                <a:lnTo>
                  <a:pt x="310164" y="279922"/>
                </a:lnTo>
                <a:lnTo>
                  <a:pt x="313456" y="283134"/>
                </a:lnTo>
                <a:lnTo>
                  <a:pt x="315651" y="286546"/>
                </a:lnTo>
                <a:lnTo>
                  <a:pt x="319360" y="294994"/>
                </a:lnTo>
                <a:lnTo>
                  <a:pt x="325241" y="307215"/>
                </a:lnTo>
                <a:lnTo>
                  <a:pt x="327318" y="314030"/>
                </a:lnTo>
                <a:lnTo>
                  <a:pt x="328702" y="321113"/>
                </a:lnTo>
                <a:lnTo>
                  <a:pt x="329625" y="328375"/>
                </a:lnTo>
                <a:lnTo>
                  <a:pt x="327700" y="337026"/>
                </a:lnTo>
                <a:lnTo>
                  <a:pt x="323877" y="346604"/>
                </a:lnTo>
                <a:lnTo>
                  <a:pt x="318788" y="356800"/>
                </a:lnTo>
                <a:lnTo>
                  <a:pt x="314126" y="364866"/>
                </a:lnTo>
                <a:lnTo>
                  <a:pt x="305559" y="377216"/>
                </a:lnTo>
                <a:lnTo>
                  <a:pt x="300226" y="382287"/>
                </a:lnTo>
                <a:lnTo>
                  <a:pt x="294131" y="386938"/>
                </a:lnTo>
                <a:lnTo>
                  <a:pt x="287527" y="391308"/>
                </a:lnTo>
                <a:lnTo>
                  <a:pt x="280585" y="395492"/>
                </a:lnTo>
                <a:lnTo>
                  <a:pt x="273417" y="399551"/>
                </a:lnTo>
                <a:lnTo>
                  <a:pt x="266098" y="403527"/>
                </a:lnTo>
                <a:lnTo>
                  <a:pt x="258679" y="406178"/>
                </a:lnTo>
                <a:lnTo>
                  <a:pt x="251193" y="407945"/>
                </a:lnTo>
                <a:lnTo>
                  <a:pt x="243662" y="409123"/>
                </a:lnTo>
                <a:lnTo>
                  <a:pt x="236102" y="411179"/>
                </a:lnTo>
                <a:lnTo>
                  <a:pt x="228521" y="413819"/>
                </a:lnTo>
                <a:lnTo>
                  <a:pt x="220928" y="416849"/>
                </a:lnTo>
                <a:lnTo>
                  <a:pt x="210785" y="418869"/>
                </a:lnTo>
                <a:lnTo>
                  <a:pt x="198944" y="420216"/>
                </a:lnTo>
                <a:lnTo>
                  <a:pt x="185969" y="421114"/>
                </a:lnTo>
                <a:lnTo>
                  <a:pt x="168430" y="420442"/>
                </a:lnTo>
                <a:lnTo>
                  <a:pt x="147847" y="418725"/>
                </a:lnTo>
                <a:lnTo>
                  <a:pt x="125235" y="416310"/>
                </a:lnTo>
                <a:lnTo>
                  <a:pt x="107620" y="413430"/>
                </a:lnTo>
                <a:lnTo>
                  <a:pt x="93337" y="410240"/>
                </a:lnTo>
                <a:lnTo>
                  <a:pt x="81275" y="406843"/>
                </a:lnTo>
                <a:lnTo>
                  <a:pt x="71963" y="404578"/>
                </a:lnTo>
                <a:lnTo>
                  <a:pt x="64486" y="403069"/>
                </a:lnTo>
                <a:lnTo>
                  <a:pt x="58231" y="402062"/>
                </a:lnTo>
                <a:lnTo>
                  <a:pt x="50250" y="400121"/>
                </a:lnTo>
                <a:lnTo>
                  <a:pt x="41121" y="397557"/>
                </a:lnTo>
                <a:lnTo>
                  <a:pt x="31224" y="394578"/>
                </a:lnTo>
                <a:lnTo>
                  <a:pt x="23356" y="391322"/>
                </a:lnTo>
                <a:lnTo>
                  <a:pt x="16841" y="387881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9"/>
          <p:cNvSpPr/>
          <p:nvPr/>
        </p:nvSpPr>
        <p:spPr>
          <a:xfrm>
            <a:off x="3863340" y="4149089"/>
            <a:ext cx="274320" cy="45721"/>
          </a:xfrm>
          <a:custGeom>
            <a:avLst/>
            <a:gdLst/>
            <a:ahLst/>
            <a:cxnLst/>
            <a:rect l="0" t="0" r="0" b="0"/>
            <a:pathLst>
              <a:path w="274320" h="45721">
                <a:moveTo>
                  <a:pt x="0" y="45720"/>
                </a:moveTo>
                <a:lnTo>
                  <a:pt x="12135" y="33585"/>
                </a:lnTo>
                <a:lnTo>
                  <a:pt x="16980" y="30010"/>
                </a:lnTo>
                <a:lnTo>
                  <a:pt x="21480" y="27627"/>
                </a:lnTo>
                <a:lnTo>
                  <a:pt x="25750" y="26038"/>
                </a:lnTo>
                <a:lnTo>
                  <a:pt x="33676" y="23709"/>
                </a:lnTo>
                <a:lnTo>
                  <a:pt x="56030" y="17734"/>
                </a:lnTo>
                <a:lnTo>
                  <a:pt x="71643" y="14363"/>
                </a:lnTo>
                <a:lnTo>
                  <a:pt x="109312" y="7230"/>
                </a:lnTo>
                <a:lnTo>
                  <a:pt x="131294" y="4821"/>
                </a:lnTo>
                <a:lnTo>
                  <a:pt x="154839" y="3214"/>
                </a:lnTo>
                <a:lnTo>
                  <a:pt x="210131" y="953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0"/>
          <p:cNvSpPr/>
          <p:nvPr/>
        </p:nvSpPr>
        <p:spPr>
          <a:xfrm>
            <a:off x="3863340" y="4274820"/>
            <a:ext cx="320040" cy="22860"/>
          </a:xfrm>
          <a:custGeom>
            <a:avLst/>
            <a:gdLst/>
            <a:ahLst/>
            <a:cxnLst/>
            <a:rect l="0" t="0" r="0" b="0"/>
            <a:pathLst>
              <a:path w="320040" h="22860">
                <a:moveTo>
                  <a:pt x="0" y="0"/>
                </a:moveTo>
                <a:lnTo>
                  <a:pt x="12135" y="0"/>
                </a:lnTo>
                <a:lnTo>
                  <a:pt x="23330" y="1269"/>
                </a:lnTo>
                <a:lnTo>
                  <a:pt x="56088" y="6067"/>
                </a:lnTo>
                <a:lnTo>
                  <a:pt x="88192" y="9125"/>
                </a:lnTo>
                <a:lnTo>
                  <a:pt x="212680" y="18225"/>
                </a:lnTo>
                <a:lnTo>
                  <a:pt x="272283" y="21487"/>
                </a:lnTo>
                <a:lnTo>
                  <a:pt x="298552" y="22453"/>
                </a:lnTo>
                <a:lnTo>
                  <a:pt x="320039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"/>
          <p:cNvSpPr/>
          <p:nvPr/>
        </p:nvSpPr>
        <p:spPr>
          <a:xfrm>
            <a:off x="4274820" y="3977639"/>
            <a:ext cx="45721" cy="502921"/>
          </a:xfrm>
          <a:custGeom>
            <a:avLst/>
            <a:gdLst/>
            <a:ahLst/>
            <a:cxnLst/>
            <a:rect l="0" t="0" r="0" b="0"/>
            <a:pathLst>
              <a:path w="45721" h="502921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0371" y="49152"/>
                </a:lnTo>
                <a:lnTo>
                  <a:pt x="10959" y="102279"/>
                </a:lnTo>
                <a:lnTo>
                  <a:pt x="12386" y="136766"/>
                </a:lnTo>
                <a:lnTo>
                  <a:pt x="20414" y="271138"/>
                </a:lnTo>
                <a:lnTo>
                  <a:pt x="21230" y="291249"/>
                </a:lnTo>
                <a:lnTo>
                  <a:pt x="23043" y="311006"/>
                </a:lnTo>
                <a:lnTo>
                  <a:pt x="25522" y="330527"/>
                </a:lnTo>
                <a:lnTo>
                  <a:pt x="28444" y="349892"/>
                </a:lnTo>
                <a:lnTo>
                  <a:pt x="30393" y="365342"/>
                </a:lnTo>
                <a:lnTo>
                  <a:pt x="31691" y="378181"/>
                </a:lnTo>
                <a:lnTo>
                  <a:pt x="32558" y="389281"/>
                </a:lnTo>
                <a:lnTo>
                  <a:pt x="33135" y="401761"/>
                </a:lnTo>
                <a:lnTo>
                  <a:pt x="33777" y="429174"/>
                </a:lnTo>
                <a:lnTo>
                  <a:pt x="35217" y="439786"/>
                </a:lnTo>
                <a:lnTo>
                  <a:pt x="37448" y="448131"/>
                </a:lnTo>
                <a:lnTo>
                  <a:pt x="40205" y="454964"/>
                </a:lnTo>
                <a:lnTo>
                  <a:pt x="42044" y="460789"/>
                </a:lnTo>
                <a:lnTo>
                  <a:pt x="43269" y="465943"/>
                </a:lnTo>
                <a:lnTo>
                  <a:pt x="45720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2"/>
          <p:cNvSpPr/>
          <p:nvPr/>
        </p:nvSpPr>
        <p:spPr>
          <a:xfrm>
            <a:off x="4333918" y="3989540"/>
            <a:ext cx="451686" cy="353659"/>
          </a:xfrm>
          <a:custGeom>
            <a:avLst/>
            <a:gdLst/>
            <a:ahLst/>
            <a:cxnLst/>
            <a:rect l="0" t="0" r="0" b="0"/>
            <a:pathLst>
              <a:path w="451686" h="353659">
                <a:moveTo>
                  <a:pt x="146641" y="10960"/>
                </a:moveTo>
                <a:lnTo>
                  <a:pt x="164845" y="4892"/>
                </a:lnTo>
                <a:lnTo>
                  <a:pt x="172747" y="3104"/>
                </a:lnTo>
                <a:lnTo>
                  <a:pt x="180555" y="1912"/>
                </a:lnTo>
                <a:lnTo>
                  <a:pt x="188300" y="1118"/>
                </a:lnTo>
                <a:lnTo>
                  <a:pt x="197274" y="589"/>
                </a:lnTo>
                <a:lnTo>
                  <a:pt x="217405" y="0"/>
                </a:lnTo>
                <a:lnTo>
                  <a:pt x="226837" y="1113"/>
                </a:lnTo>
                <a:lnTo>
                  <a:pt x="235665" y="3125"/>
                </a:lnTo>
                <a:lnTo>
                  <a:pt x="263612" y="12025"/>
                </a:lnTo>
                <a:lnTo>
                  <a:pt x="274152" y="15480"/>
                </a:lnTo>
                <a:lnTo>
                  <a:pt x="283719" y="19053"/>
                </a:lnTo>
                <a:lnTo>
                  <a:pt x="292636" y="22705"/>
                </a:lnTo>
                <a:lnTo>
                  <a:pt x="301121" y="26410"/>
                </a:lnTo>
                <a:lnTo>
                  <a:pt x="330869" y="40686"/>
                </a:lnTo>
                <a:lnTo>
                  <a:pt x="349470" y="49827"/>
                </a:lnTo>
                <a:lnTo>
                  <a:pt x="364410" y="58462"/>
                </a:lnTo>
                <a:lnTo>
                  <a:pt x="376911" y="66757"/>
                </a:lnTo>
                <a:lnTo>
                  <a:pt x="387784" y="74828"/>
                </a:lnTo>
                <a:lnTo>
                  <a:pt x="398843" y="84019"/>
                </a:lnTo>
                <a:lnTo>
                  <a:pt x="410026" y="93956"/>
                </a:lnTo>
                <a:lnTo>
                  <a:pt x="421291" y="104390"/>
                </a:lnTo>
                <a:lnTo>
                  <a:pt x="430071" y="116427"/>
                </a:lnTo>
                <a:lnTo>
                  <a:pt x="437195" y="129531"/>
                </a:lnTo>
                <a:lnTo>
                  <a:pt x="443214" y="143347"/>
                </a:lnTo>
                <a:lnTo>
                  <a:pt x="447226" y="155098"/>
                </a:lnTo>
                <a:lnTo>
                  <a:pt x="449902" y="165472"/>
                </a:lnTo>
                <a:lnTo>
                  <a:pt x="451685" y="174928"/>
                </a:lnTo>
                <a:lnTo>
                  <a:pt x="451604" y="183771"/>
                </a:lnTo>
                <a:lnTo>
                  <a:pt x="450280" y="192208"/>
                </a:lnTo>
                <a:lnTo>
                  <a:pt x="448127" y="200372"/>
                </a:lnTo>
                <a:lnTo>
                  <a:pt x="445422" y="209624"/>
                </a:lnTo>
                <a:lnTo>
                  <a:pt x="439029" y="230065"/>
                </a:lnTo>
                <a:lnTo>
                  <a:pt x="434277" y="238310"/>
                </a:lnTo>
                <a:lnTo>
                  <a:pt x="428568" y="245076"/>
                </a:lnTo>
                <a:lnTo>
                  <a:pt x="422223" y="250857"/>
                </a:lnTo>
                <a:lnTo>
                  <a:pt x="398239" y="270827"/>
                </a:lnTo>
                <a:lnTo>
                  <a:pt x="382953" y="283265"/>
                </a:lnTo>
                <a:lnTo>
                  <a:pt x="370223" y="292826"/>
                </a:lnTo>
                <a:lnTo>
                  <a:pt x="359195" y="300471"/>
                </a:lnTo>
                <a:lnTo>
                  <a:pt x="349304" y="306837"/>
                </a:lnTo>
                <a:lnTo>
                  <a:pt x="338900" y="312351"/>
                </a:lnTo>
                <a:lnTo>
                  <a:pt x="328154" y="317297"/>
                </a:lnTo>
                <a:lnTo>
                  <a:pt x="317180" y="321865"/>
                </a:lnTo>
                <a:lnTo>
                  <a:pt x="306053" y="326179"/>
                </a:lnTo>
                <a:lnTo>
                  <a:pt x="283531" y="334361"/>
                </a:lnTo>
                <a:lnTo>
                  <a:pt x="249432" y="346106"/>
                </a:lnTo>
                <a:lnTo>
                  <a:pt x="238028" y="348691"/>
                </a:lnTo>
                <a:lnTo>
                  <a:pt x="226616" y="350414"/>
                </a:lnTo>
                <a:lnTo>
                  <a:pt x="215198" y="351562"/>
                </a:lnTo>
                <a:lnTo>
                  <a:pt x="203776" y="352328"/>
                </a:lnTo>
                <a:lnTo>
                  <a:pt x="192351" y="352838"/>
                </a:lnTo>
                <a:lnTo>
                  <a:pt x="169497" y="353406"/>
                </a:lnTo>
                <a:lnTo>
                  <a:pt x="146639" y="353658"/>
                </a:lnTo>
                <a:lnTo>
                  <a:pt x="136480" y="352455"/>
                </a:lnTo>
                <a:lnTo>
                  <a:pt x="127167" y="350383"/>
                </a:lnTo>
                <a:lnTo>
                  <a:pt x="108777" y="344694"/>
                </a:lnTo>
                <a:lnTo>
                  <a:pt x="87903" y="337933"/>
                </a:lnTo>
                <a:lnTo>
                  <a:pt x="78272" y="335621"/>
                </a:lnTo>
                <a:lnTo>
                  <a:pt x="69312" y="334081"/>
                </a:lnTo>
                <a:lnTo>
                  <a:pt x="60799" y="333053"/>
                </a:lnTo>
                <a:lnTo>
                  <a:pt x="47952" y="328526"/>
                </a:lnTo>
                <a:lnTo>
                  <a:pt x="36740" y="322280"/>
                </a:lnTo>
                <a:lnTo>
                  <a:pt x="23290" y="315271"/>
                </a:lnTo>
                <a:lnTo>
                  <a:pt x="18687" y="311624"/>
                </a:lnTo>
                <a:lnTo>
                  <a:pt x="15619" y="307922"/>
                </a:lnTo>
                <a:lnTo>
                  <a:pt x="10939" y="299153"/>
                </a:lnTo>
                <a:lnTo>
                  <a:pt x="0" y="277683"/>
                </a:lnTo>
                <a:lnTo>
                  <a:pt x="620" y="275136"/>
                </a:lnTo>
                <a:lnTo>
                  <a:pt x="10742" y="258534"/>
                </a:lnTo>
                <a:lnTo>
                  <a:pt x="14132" y="252209"/>
                </a:lnTo>
                <a:lnTo>
                  <a:pt x="17662" y="247993"/>
                </a:lnTo>
                <a:lnTo>
                  <a:pt x="21285" y="245182"/>
                </a:lnTo>
                <a:lnTo>
                  <a:pt x="28697" y="240788"/>
                </a:lnTo>
                <a:lnTo>
                  <a:pt x="36225" y="234602"/>
                </a:lnTo>
                <a:lnTo>
                  <a:pt x="40011" y="232444"/>
                </a:lnTo>
                <a:lnTo>
                  <a:pt x="47604" y="230047"/>
                </a:lnTo>
                <a:lnTo>
                  <a:pt x="58598" y="228982"/>
                </a:lnTo>
                <a:lnTo>
                  <a:pt x="65086" y="228698"/>
                </a:lnTo>
                <a:lnTo>
                  <a:pt x="75761" y="229778"/>
                </a:lnTo>
                <a:lnTo>
                  <a:pt x="89228" y="231769"/>
                </a:lnTo>
                <a:lnTo>
                  <a:pt x="104556" y="234366"/>
                </a:lnTo>
                <a:lnTo>
                  <a:pt x="119855" y="237367"/>
                </a:lnTo>
                <a:lnTo>
                  <a:pt x="168197" y="247659"/>
                </a:lnTo>
                <a:lnTo>
                  <a:pt x="208291" y="255013"/>
                </a:lnTo>
                <a:lnTo>
                  <a:pt x="230922" y="261292"/>
                </a:lnTo>
                <a:lnTo>
                  <a:pt x="254898" y="269288"/>
                </a:lnTo>
                <a:lnTo>
                  <a:pt x="317571" y="291971"/>
                </a:lnTo>
                <a:lnTo>
                  <a:pt x="375241" y="3195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"/>
          <p:cNvSpPr/>
          <p:nvPr/>
        </p:nvSpPr>
        <p:spPr>
          <a:xfrm>
            <a:off x="4846320" y="3983892"/>
            <a:ext cx="925831" cy="462125"/>
          </a:xfrm>
          <a:custGeom>
            <a:avLst/>
            <a:gdLst/>
            <a:ahLst/>
            <a:cxnLst/>
            <a:rect l="0" t="0" r="0" b="0"/>
            <a:pathLst>
              <a:path w="925831" h="462125">
                <a:moveTo>
                  <a:pt x="0" y="256637"/>
                </a:moveTo>
                <a:lnTo>
                  <a:pt x="12135" y="268773"/>
                </a:lnTo>
                <a:lnTo>
                  <a:pt x="21480" y="281505"/>
                </a:lnTo>
                <a:lnTo>
                  <a:pt x="25750" y="288455"/>
                </a:lnTo>
                <a:lnTo>
                  <a:pt x="33676" y="298169"/>
                </a:lnTo>
                <a:lnTo>
                  <a:pt x="44041" y="309725"/>
                </a:lnTo>
                <a:lnTo>
                  <a:pt x="56031" y="322509"/>
                </a:lnTo>
                <a:lnTo>
                  <a:pt x="65293" y="333572"/>
                </a:lnTo>
                <a:lnTo>
                  <a:pt x="72739" y="343487"/>
                </a:lnTo>
                <a:lnTo>
                  <a:pt x="78972" y="352637"/>
                </a:lnTo>
                <a:lnTo>
                  <a:pt x="85668" y="361277"/>
                </a:lnTo>
                <a:lnTo>
                  <a:pt x="92672" y="369577"/>
                </a:lnTo>
                <a:lnTo>
                  <a:pt x="105957" y="384303"/>
                </a:lnTo>
                <a:lnTo>
                  <a:pt x="116095" y="395081"/>
                </a:lnTo>
                <a:lnTo>
                  <a:pt x="124835" y="407491"/>
                </a:lnTo>
                <a:lnTo>
                  <a:pt x="128943" y="414356"/>
                </a:lnTo>
                <a:lnTo>
                  <a:pt x="143668" y="428758"/>
                </a:lnTo>
                <a:lnTo>
                  <a:pt x="161642" y="442355"/>
                </a:lnTo>
                <a:lnTo>
                  <a:pt x="184772" y="455881"/>
                </a:lnTo>
                <a:lnTo>
                  <a:pt x="195574" y="459490"/>
                </a:lnTo>
                <a:lnTo>
                  <a:pt x="214688" y="462124"/>
                </a:lnTo>
                <a:lnTo>
                  <a:pt x="219454" y="458878"/>
                </a:lnTo>
                <a:lnTo>
                  <a:pt x="222502" y="456235"/>
                </a:lnTo>
                <a:lnTo>
                  <a:pt x="224535" y="453202"/>
                </a:lnTo>
                <a:lnTo>
                  <a:pt x="226793" y="446446"/>
                </a:lnTo>
                <a:lnTo>
                  <a:pt x="226125" y="439057"/>
                </a:lnTo>
                <a:lnTo>
                  <a:pt x="224410" y="429050"/>
                </a:lnTo>
                <a:lnTo>
                  <a:pt x="221996" y="417299"/>
                </a:lnTo>
                <a:lnTo>
                  <a:pt x="206464" y="334016"/>
                </a:lnTo>
                <a:lnTo>
                  <a:pt x="201143" y="309493"/>
                </a:lnTo>
                <a:lnTo>
                  <a:pt x="196325" y="290604"/>
                </a:lnTo>
                <a:lnTo>
                  <a:pt x="191843" y="275472"/>
                </a:lnTo>
                <a:lnTo>
                  <a:pt x="188855" y="262844"/>
                </a:lnTo>
                <a:lnTo>
                  <a:pt x="186863" y="251885"/>
                </a:lnTo>
                <a:lnTo>
                  <a:pt x="185536" y="242039"/>
                </a:lnTo>
                <a:lnTo>
                  <a:pt x="183380" y="232935"/>
                </a:lnTo>
                <a:lnTo>
                  <a:pt x="180673" y="224326"/>
                </a:lnTo>
                <a:lnTo>
                  <a:pt x="177599" y="216046"/>
                </a:lnTo>
                <a:lnTo>
                  <a:pt x="174279" y="205447"/>
                </a:lnTo>
                <a:lnTo>
                  <a:pt x="167204" y="180123"/>
                </a:lnTo>
                <a:lnTo>
                  <a:pt x="163539" y="162448"/>
                </a:lnTo>
                <a:lnTo>
                  <a:pt x="156081" y="119102"/>
                </a:lnTo>
                <a:lnTo>
                  <a:pt x="153584" y="102717"/>
                </a:lnTo>
                <a:lnTo>
                  <a:pt x="151919" y="90524"/>
                </a:lnTo>
                <a:lnTo>
                  <a:pt x="150809" y="81125"/>
                </a:lnTo>
                <a:lnTo>
                  <a:pt x="151339" y="72319"/>
                </a:lnTo>
                <a:lnTo>
                  <a:pt x="152963" y="63908"/>
                </a:lnTo>
                <a:lnTo>
                  <a:pt x="155315" y="55762"/>
                </a:lnTo>
                <a:lnTo>
                  <a:pt x="158153" y="50330"/>
                </a:lnTo>
                <a:lnTo>
                  <a:pt x="161315" y="46709"/>
                </a:lnTo>
                <a:lnTo>
                  <a:pt x="179240" y="32566"/>
                </a:lnTo>
                <a:lnTo>
                  <a:pt x="204503" y="25545"/>
                </a:lnTo>
                <a:lnTo>
                  <a:pt x="231860" y="19310"/>
                </a:lnTo>
                <a:lnTo>
                  <a:pt x="269419" y="12305"/>
                </a:lnTo>
                <a:lnTo>
                  <a:pt x="296452" y="8659"/>
                </a:lnTo>
                <a:lnTo>
                  <a:pt x="363743" y="1222"/>
                </a:lnTo>
                <a:lnTo>
                  <a:pt x="398705" y="0"/>
                </a:lnTo>
                <a:lnTo>
                  <a:pt x="433443" y="456"/>
                </a:lnTo>
                <a:lnTo>
                  <a:pt x="468032" y="2030"/>
                </a:lnTo>
                <a:lnTo>
                  <a:pt x="499981" y="4349"/>
                </a:lnTo>
                <a:lnTo>
                  <a:pt x="530171" y="7165"/>
                </a:lnTo>
                <a:lnTo>
                  <a:pt x="587421" y="13681"/>
                </a:lnTo>
                <a:lnTo>
                  <a:pt x="642499" y="20810"/>
                </a:lnTo>
                <a:lnTo>
                  <a:pt x="664553" y="24489"/>
                </a:lnTo>
                <a:lnTo>
                  <a:pt x="683065" y="28212"/>
                </a:lnTo>
                <a:lnTo>
                  <a:pt x="699216" y="31964"/>
                </a:lnTo>
                <a:lnTo>
                  <a:pt x="722684" y="35735"/>
                </a:lnTo>
                <a:lnTo>
                  <a:pt x="782626" y="43312"/>
                </a:lnTo>
                <a:lnTo>
                  <a:pt x="812581" y="48380"/>
                </a:lnTo>
                <a:lnTo>
                  <a:pt x="841440" y="54299"/>
                </a:lnTo>
                <a:lnTo>
                  <a:pt x="925830" y="737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"/>
          <p:cNvSpPr/>
          <p:nvPr/>
        </p:nvSpPr>
        <p:spPr>
          <a:xfrm>
            <a:off x="5120640" y="4093709"/>
            <a:ext cx="376932" cy="305066"/>
          </a:xfrm>
          <a:custGeom>
            <a:avLst/>
            <a:gdLst/>
            <a:ahLst/>
            <a:cxnLst/>
            <a:rect l="0" t="0" r="0" b="0"/>
            <a:pathLst>
              <a:path w="376932" h="305066">
                <a:moveTo>
                  <a:pt x="0" y="32520"/>
                </a:moveTo>
                <a:lnTo>
                  <a:pt x="6068" y="26453"/>
                </a:lnTo>
                <a:lnTo>
                  <a:pt x="7855" y="23395"/>
                </a:lnTo>
                <a:lnTo>
                  <a:pt x="9841" y="16612"/>
                </a:lnTo>
                <a:lnTo>
                  <a:pt x="11640" y="14294"/>
                </a:lnTo>
                <a:lnTo>
                  <a:pt x="14110" y="12750"/>
                </a:lnTo>
                <a:lnTo>
                  <a:pt x="24051" y="9764"/>
                </a:lnTo>
                <a:lnTo>
                  <a:pt x="45402" y="4203"/>
                </a:lnTo>
                <a:lnTo>
                  <a:pt x="55668" y="2212"/>
                </a:lnTo>
                <a:lnTo>
                  <a:pt x="65052" y="885"/>
                </a:lnTo>
                <a:lnTo>
                  <a:pt x="73848" y="0"/>
                </a:lnTo>
                <a:lnTo>
                  <a:pt x="86062" y="680"/>
                </a:lnTo>
                <a:lnTo>
                  <a:pt x="100554" y="2404"/>
                </a:lnTo>
                <a:lnTo>
                  <a:pt x="116566" y="4823"/>
                </a:lnTo>
                <a:lnTo>
                  <a:pt x="131051" y="6435"/>
                </a:lnTo>
                <a:lnTo>
                  <a:pt x="144517" y="7510"/>
                </a:lnTo>
                <a:lnTo>
                  <a:pt x="157305" y="8227"/>
                </a:lnTo>
                <a:lnTo>
                  <a:pt x="168370" y="9975"/>
                </a:lnTo>
                <a:lnTo>
                  <a:pt x="178286" y="12410"/>
                </a:lnTo>
                <a:lnTo>
                  <a:pt x="187437" y="15304"/>
                </a:lnTo>
                <a:lnTo>
                  <a:pt x="199888" y="19773"/>
                </a:lnTo>
                <a:lnTo>
                  <a:pt x="230655" y="31511"/>
                </a:lnTo>
                <a:lnTo>
                  <a:pt x="246480" y="38198"/>
                </a:lnTo>
                <a:lnTo>
                  <a:pt x="262110" y="45195"/>
                </a:lnTo>
                <a:lnTo>
                  <a:pt x="277610" y="52401"/>
                </a:lnTo>
                <a:lnTo>
                  <a:pt x="287943" y="58474"/>
                </a:lnTo>
                <a:lnTo>
                  <a:pt x="294832" y="63793"/>
                </a:lnTo>
                <a:lnTo>
                  <a:pt x="299424" y="68609"/>
                </a:lnTo>
                <a:lnTo>
                  <a:pt x="302486" y="73089"/>
                </a:lnTo>
                <a:lnTo>
                  <a:pt x="305888" y="81454"/>
                </a:lnTo>
                <a:lnTo>
                  <a:pt x="307400" y="89406"/>
                </a:lnTo>
                <a:lnTo>
                  <a:pt x="307803" y="93304"/>
                </a:lnTo>
                <a:lnTo>
                  <a:pt x="306802" y="97173"/>
                </a:lnTo>
                <a:lnTo>
                  <a:pt x="302303" y="104858"/>
                </a:lnTo>
                <a:lnTo>
                  <a:pt x="298055" y="107416"/>
                </a:lnTo>
                <a:lnTo>
                  <a:pt x="286562" y="110257"/>
                </a:lnTo>
                <a:lnTo>
                  <a:pt x="277401" y="113555"/>
                </a:lnTo>
                <a:lnTo>
                  <a:pt x="266214" y="118293"/>
                </a:lnTo>
                <a:lnTo>
                  <a:pt x="253676" y="123992"/>
                </a:lnTo>
                <a:lnTo>
                  <a:pt x="236427" y="129062"/>
                </a:lnTo>
                <a:lnTo>
                  <a:pt x="216038" y="133711"/>
                </a:lnTo>
                <a:lnTo>
                  <a:pt x="193555" y="138081"/>
                </a:lnTo>
                <a:lnTo>
                  <a:pt x="174756" y="140994"/>
                </a:lnTo>
                <a:lnTo>
                  <a:pt x="158414" y="142936"/>
                </a:lnTo>
                <a:lnTo>
                  <a:pt x="143709" y="144231"/>
                </a:lnTo>
                <a:lnTo>
                  <a:pt x="134144" y="145670"/>
                </a:lnTo>
                <a:lnTo>
                  <a:pt x="135149" y="146053"/>
                </a:lnTo>
                <a:lnTo>
                  <a:pt x="143039" y="146480"/>
                </a:lnTo>
                <a:lnTo>
                  <a:pt x="148699" y="146593"/>
                </a:lnTo>
                <a:lnTo>
                  <a:pt x="156283" y="147939"/>
                </a:lnTo>
                <a:lnTo>
                  <a:pt x="165148" y="150106"/>
                </a:lnTo>
                <a:lnTo>
                  <a:pt x="174869" y="152821"/>
                </a:lnTo>
                <a:lnTo>
                  <a:pt x="195829" y="159224"/>
                </a:lnTo>
                <a:lnTo>
                  <a:pt x="240330" y="173683"/>
                </a:lnTo>
                <a:lnTo>
                  <a:pt x="251660" y="178699"/>
                </a:lnTo>
                <a:lnTo>
                  <a:pt x="263023" y="184582"/>
                </a:lnTo>
                <a:lnTo>
                  <a:pt x="284539" y="196624"/>
                </a:lnTo>
                <a:lnTo>
                  <a:pt x="302568" y="206208"/>
                </a:lnTo>
                <a:lnTo>
                  <a:pt x="350324" y="230503"/>
                </a:lnTo>
                <a:lnTo>
                  <a:pt x="356739" y="235629"/>
                </a:lnTo>
                <a:lnTo>
                  <a:pt x="362286" y="241586"/>
                </a:lnTo>
                <a:lnTo>
                  <a:pt x="367254" y="248097"/>
                </a:lnTo>
                <a:lnTo>
                  <a:pt x="370565" y="253708"/>
                </a:lnTo>
                <a:lnTo>
                  <a:pt x="372773" y="258719"/>
                </a:lnTo>
                <a:lnTo>
                  <a:pt x="376317" y="269818"/>
                </a:lnTo>
                <a:lnTo>
                  <a:pt x="376931" y="277809"/>
                </a:lnTo>
                <a:lnTo>
                  <a:pt x="374478" y="281136"/>
                </a:lnTo>
                <a:lnTo>
                  <a:pt x="364977" y="288220"/>
                </a:lnTo>
                <a:lnTo>
                  <a:pt x="355675" y="292215"/>
                </a:lnTo>
                <a:lnTo>
                  <a:pt x="346037" y="295260"/>
                </a:lnTo>
                <a:lnTo>
                  <a:pt x="339911" y="297850"/>
                </a:lnTo>
                <a:lnTo>
                  <a:pt x="333288" y="300847"/>
                </a:lnTo>
                <a:lnTo>
                  <a:pt x="322522" y="302845"/>
                </a:lnTo>
                <a:lnTo>
                  <a:pt x="308994" y="304177"/>
                </a:lnTo>
                <a:lnTo>
                  <a:pt x="293626" y="305065"/>
                </a:lnTo>
                <a:lnTo>
                  <a:pt x="279571" y="304386"/>
                </a:lnTo>
                <a:lnTo>
                  <a:pt x="266390" y="302665"/>
                </a:lnTo>
                <a:lnTo>
                  <a:pt x="175387" y="284708"/>
                </a:lnTo>
                <a:lnTo>
                  <a:pt x="151214" y="279386"/>
                </a:lnTo>
                <a:lnTo>
                  <a:pt x="131289" y="274567"/>
                </a:lnTo>
                <a:lnTo>
                  <a:pt x="114196" y="270085"/>
                </a:lnTo>
                <a:lnTo>
                  <a:pt x="78270" y="261718"/>
                </a:lnTo>
                <a:lnTo>
                  <a:pt x="59800" y="257709"/>
                </a:lnTo>
                <a:lnTo>
                  <a:pt x="44947" y="252496"/>
                </a:lnTo>
                <a:lnTo>
                  <a:pt x="32504" y="246481"/>
                </a:lnTo>
                <a:lnTo>
                  <a:pt x="21669" y="239931"/>
                </a:lnTo>
                <a:lnTo>
                  <a:pt x="14446" y="236834"/>
                </a:lnTo>
                <a:lnTo>
                  <a:pt x="9630" y="236039"/>
                </a:lnTo>
                <a:lnTo>
                  <a:pt x="0" y="2382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1905000"/>
            <a:ext cx="4361905" cy="323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63"/>
          <p:cNvSpPr/>
          <p:nvPr/>
        </p:nvSpPr>
        <p:spPr>
          <a:xfrm>
            <a:off x="4114800" y="3600450"/>
            <a:ext cx="153753" cy="239548"/>
          </a:xfrm>
          <a:custGeom>
            <a:avLst/>
            <a:gdLst/>
            <a:ahLst/>
            <a:cxnLst/>
            <a:rect l="0" t="0" r="0" b="0"/>
            <a:pathLst>
              <a:path w="153753" h="239548">
                <a:moveTo>
                  <a:pt x="91440" y="0"/>
                </a:moveTo>
                <a:lnTo>
                  <a:pt x="85372" y="6067"/>
                </a:lnTo>
                <a:lnTo>
                  <a:pt x="82314" y="10395"/>
                </a:lnTo>
                <a:lnTo>
                  <a:pt x="79006" y="15819"/>
                </a:lnTo>
                <a:lnTo>
                  <a:pt x="75531" y="21976"/>
                </a:lnTo>
                <a:lnTo>
                  <a:pt x="71944" y="27351"/>
                </a:lnTo>
                <a:lnTo>
                  <a:pt x="68282" y="32203"/>
                </a:lnTo>
                <a:lnTo>
                  <a:pt x="64571" y="36709"/>
                </a:lnTo>
                <a:lnTo>
                  <a:pt x="60828" y="42252"/>
                </a:lnTo>
                <a:lnTo>
                  <a:pt x="57062" y="48488"/>
                </a:lnTo>
                <a:lnTo>
                  <a:pt x="53281" y="55185"/>
                </a:lnTo>
                <a:lnTo>
                  <a:pt x="49491" y="60920"/>
                </a:lnTo>
                <a:lnTo>
                  <a:pt x="45693" y="66013"/>
                </a:lnTo>
                <a:lnTo>
                  <a:pt x="41892" y="70679"/>
                </a:lnTo>
                <a:lnTo>
                  <a:pt x="39358" y="76329"/>
                </a:lnTo>
                <a:lnTo>
                  <a:pt x="37669" y="82636"/>
                </a:lnTo>
                <a:lnTo>
                  <a:pt x="36542" y="89380"/>
                </a:lnTo>
                <a:lnTo>
                  <a:pt x="34521" y="97687"/>
                </a:lnTo>
                <a:lnTo>
                  <a:pt x="31904" y="107034"/>
                </a:lnTo>
                <a:lnTo>
                  <a:pt x="28889" y="117076"/>
                </a:lnTo>
                <a:lnTo>
                  <a:pt x="26879" y="126310"/>
                </a:lnTo>
                <a:lnTo>
                  <a:pt x="25539" y="135007"/>
                </a:lnTo>
                <a:lnTo>
                  <a:pt x="24646" y="143344"/>
                </a:lnTo>
                <a:lnTo>
                  <a:pt x="24051" y="151443"/>
                </a:lnTo>
                <a:lnTo>
                  <a:pt x="23654" y="159382"/>
                </a:lnTo>
                <a:lnTo>
                  <a:pt x="23095" y="179304"/>
                </a:lnTo>
                <a:lnTo>
                  <a:pt x="23016" y="184306"/>
                </a:lnTo>
                <a:lnTo>
                  <a:pt x="24234" y="188910"/>
                </a:lnTo>
                <a:lnTo>
                  <a:pt x="26316" y="193250"/>
                </a:lnTo>
                <a:lnTo>
                  <a:pt x="28974" y="197413"/>
                </a:lnTo>
                <a:lnTo>
                  <a:pt x="32016" y="203998"/>
                </a:lnTo>
                <a:lnTo>
                  <a:pt x="35314" y="212199"/>
                </a:lnTo>
                <a:lnTo>
                  <a:pt x="38782" y="221476"/>
                </a:lnTo>
                <a:lnTo>
                  <a:pt x="42365" y="227660"/>
                </a:lnTo>
                <a:lnTo>
                  <a:pt x="46023" y="231783"/>
                </a:lnTo>
                <a:lnTo>
                  <a:pt x="49732" y="234532"/>
                </a:lnTo>
                <a:lnTo>
                  <a:pt x="53475" y="236365"/>
                </a:lnTo>
                <a:lnTo>
                  <a:pt x="57239" y="237586"/>
                </a:lnTo>
                <a:lnTo>
                  <a:pt x="61020" y="238400"/>
                </a:lnTo>
                <a:lnTo>
                  <a:pt x="66080" y="238943"/>
                </a:lnTo>
                <a:lnTo>
                  <a:pt x="71993" y="239305"/>
                </a:lnTo>
                <a:lnTo>
                  <a:pt x="78475" y="239547"/>
                </a:lnTo>
                <a:lnTo>
                  <a:pt x="85337" y="238438"/>
                </a:lnTo>
                <a:lnTo>
                  <a:pt x="92451" y="236428"/>
                </a:lnTo>
                <a:lnTo>
                  <a:pt x="99734" y="233819"/>
                </a:lnTo>
                <a:lnTo>
                  <a:pt x="105859" y="232079"/>
                </a:lnTo>
                <a:lnTo>
                  <a:pt x="111212" y="230919"/>
                </a:lnTo>
                <a:lnTo>
                  <a:pt x="116052" y="230146"/>
                </a:lnTo>
                <a:lnTo>
                  <a:pt x="119277" y="228360"/>
                </a:lnTo>
                <a:lnTo>
                  <a:pt x="121428" y="225900"/>
                </a:lnTo>
                <a:lnTo>
                  <a:pt x="122862" y="222990"/>
                </a:lnTo>
                <a:lnTo>
                  <a:pt x="125088" y="219779"/>
                </a:lnTo>
                <a:lnTo>
                  <a:pt x="127842" y="216370"/>
                </a:lnTo>
                <a:lnTo>
                  <a:pt x="130948" y="212826"/>
                </a:lnTo>
                <a:lnTo>
                  <a:pt x="134289" y="206654"/>
                </a:lnTo>
                <a:lnTo>
                  <a:pt x="137786" y="198729"/>
                </a:lnTo>
                <a:lnTo>
                  <a:pt x="141387" y="189636"/>
                </a:lnTo>
                <a:lnTo>
                  <a:pt x="145058" y="181034"/>
                </a:lnTo>
                <a:lnTo>
                  <a:pt x="152523" y="164703"/>
                </a:lnTo>
                <a:lnTo>
                  <a:pt x="153752" y="156791"/>
                </a:lnTo>
                <a:lnTo>
                  <a:pt x="153301" y="148978"/>
                </a:lnTo>
                <a:lnTo>
                  <a:pt x="151731" y="141228"/>
                </a:lnTo>
                <a:lnTo>
                  <a:pt x="148144" y="134792"/>
                </a:lnTo>
                <a:lnTo>
                  <a:pt x="143212" y="129231"/>
                </a:lnTo>
                <a:lnTo>
                  <a:pt x="137385" y="124254"/>
                </a:lnTo>
                <a:lnTo>
                  <a:pt x="132230" y="120936"/>
                </a:lnTo>
                <a:lnTo>
                  <a:pt x="127523" y="118724"/>
                </a:lnTo>
                <a:lnTo>
                  <a:pt x="123115" y="117249"/>
                </a:lnTo>
                <a:lnTo>
                  <a:pt x="118907" y="117536"/>
                </a:lnTo>
                <a:lnTo>
                  <a:pt x="114831" y="118997"/>
                </a:lnTo>
                <a:lnTo>
                  <a:pt x="110844" y="121241"/>
                </a:lnTo>
                <a:lnTo>
                  <a:pt x="103106" y="124007"/>
                </a:lnTo>
                <a:lnTo>
                  <a:pt x="92867" y="127122"/>
                </a:lnTo>
                <a:lnTo>
                  <a:pt x="80961" y="130468"/>
                </a:lnTo>
                <a:lnTo>
                  <a:pt x="70484" y="133968"/>
                </a:lnTo>
                <a:lnTo>
                  <a:pt x="60959" y="137572"/>
                </a:lnTo>
                <a:lnTo>
                  <a:pt x="52069" y="141244"/>
                </a:lnTo>
                <a:lnTo>
                  <a:pt x="42333" y="147503"/>
                </a:lnTo>
                <a:lnTo>
                  <a:pt x="32032" y="155485"/>
                </a:lnTo>
                <a:lnTo>
                  <a:pt x="21354" y="164617"/>
                </a:lnTo>
                <a:lnTo>
                  <a:pt x="14236" y="171974"/>
                </a:lnTo>
                <a:lnTo>
                  <a:pt x="9490" y="178149"/>
                </a:lnTo>
                <a:lnTo>
                  <a:pt x="6327" y="183536"/>
                </a:lnTo>
                <a:lnTo>
                  <a:pt x="4218" y="188397"/>
                </a:lnTo>
                <a:lnTo>
                  <a:pt x="2812" y="192908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"/>
          <p:cNvSpPr/>
          <p:nvPr/>
        </p:nvSpPr>
        <p:spPr>
          <a:xfrm>
            <a:off x="4287000" y="3657600"/>
            <a:ext cx="176488" cy="159326"/>
          </a:xfrm>
          <a:custGeom>
            <a:avLst/>
            <a:gdLst/>
            <a:ahLst/>
            <a:cxnLst/>
            <a:rect l="0" t="0" r="0" b="0"/>
            <a:pathLst>
              <a:path w="176488" h="159326">
                <a:moveTo>
                  <a:pt x="79259" y="0"/>
                </a:moveTo>
                <a:lnTo>
                  <a:pt x="73192" y="6067"/>
                </a:lnTo>
                <a:lnTo>
                  <a:pt x="70134" y="7855"/>
                </a:lnTo>
                <a:lnTo>
                  <a:pt x="66826" y="9046"/>
                </a:lnTo>
                <a:lnTo>
                  <a:pt x="63351" y="9840"/>
                </a:lnTo>
                <a:lnTo>
                  <a:pt x="57224" y="14180"/>
                </a:lnTo>
                <a:lnTo>
                  <a:pt x="49329" y="20883"/>
                </a:lnTo>
                <a:lnTo>
                  <a:pt x="32937" y="35951"/>
                </a:lnTo>
                <a:lnTo>
                  <a:pt x="21419" y="46881"/>
                </a:lnTo>
                <a:lnTo>
                  <a:pt x="16569" y="52844"/>
                </a:lnTo>
                <a:lnTo>
                  <a:pt x="12066" y="59359"/>
                </a:lnTo>
                <a:lnTo>
                  <a:pt x="7794" y="66243"/>
                </a:lnTo>
                <a:lnTo>
                  <a:pt x="4946" y="72101"/>
                </a:lnTo>
                <a:lnTo>
                  <a:pt x="3047" y="77277"/>
                </a:lnTo>
                <a:lnTo>
                  <a:pt x="1781" y="81998"/>
                </a:lnTo>
                <a:lnTo>
                  <a:pt x="937" y="88955"/>
                </a:lnTo>
                <a:lnTo>
                  <a:pt x="375" y="97404"/>
                </a:lnTo>
                <a:lnTo>
                  <a:pt x="0" y="106846"/>
                </a:lnTo>
                <a:lnTo>
                  <a:pt x="2290" y="114410"/>
                </a:lnTo>
                <a:lnTo>
                  <a:pt x="6356" y="120723"/>
                </a:lnTo>
                <a:lnTo>
                  <a:pt x="25066" y="139980"/>
                </a:lnTo>
                <a:lnTo>
                  <a:pt x="32970" y="144120"/>
                </a:lnTo>
                <a:lnTo>
                  <a:pt x="43320" y="148150"/>
                </a:lnTo>
                <a:lnTo>
                  <a:pt x="55300" y="152106"/>
                </a:lnTo>
                <a:lnTo>
                  <a:pt x="64557" y="154744"/>
                </a:lnTo>
                <a:lnTo>
                  <a:pt x="71997" y="156503"/>
                </a:lnTo>
                <a:lnTo>
                  <a:pt x="78228" y="157675"/>
                </a:lnTo>
                <a:lnTo>
                  <a:pt x="84922" y="158456"/>
                </a:lnTo>
                <a:lnTo>
                  <a:pt x="91924" y="158977"/>
                </a:lnTo>
                <a:lnTo>
                  <a:pt x="99133" y="159325"/>
                </a:lnTo>
                <a:lnTo>
                  <a:pt x="106478" y="158286"/>
                </a:lnTo>
                <a:lnTo>
                  <a:pt x="113915" y="156324"/>
                </a:lnTo>
                <a:lnTo>
                  <a:pt x="121414" y="153746"/>
                </a:lnTo>
                <a:lnTo>
                  <a:pt x="127682" y="150757"/>
                </a:lnTo>
                <a:lnTo>
                  <a:pt x="133131" y="147494"/>
                </a:lnTo>
                <a:lnTo>
                  <a:pt x="138034" y="144050"/>
                </a:lnTo>
                <a:lnTo>
                  <a:pt x="143843" y="140483"/>
                </a:lnTo>
                <a:lnTo>
                  <a:pt x="150255" y="136835"/>
                </a:lnTo>
                <a:lnTo>
                  <a:pt x="157070" y="133133"/>
                </a:lnTo>
                <a:lnTo>
                  <a:pt x="161613" y="129395"/>
                </a:lnTo>
                <a:lnTo>
                  <a:pt x="164642" y="125633"/>
                </a:lnTo>
                <a:lnTo>
                  <a:pt x="166661" y="121856"/>
                </a:lnTo>
                <a:lnTo>
                  <a:pt x="169277" y="115527"/>
                </a:lnTo>
                <a:lnTo>
                  <a:pt x="172292" y="107498"/>
                </a:lnTo>
                <a:lnTo>
                  <a:pt x="175571" y="98335"/>
                </a:lnTo>
                <a:lnTo>
                  <a:pt x="176487" y="90956"/>
                </a:lnTo>
                <a:lnTo>
                  <a:pt x="175828" y="84768"/>
                </a:lnTo>
                <a:lnTo>
                  <a:pt x="174119" y="79371"/>
                </a:lnTo>
                <a:lnTo>
                  <a:pt x="170439" y="71964"/>
                </a:lnTo>
                <a:lnTo>
                  <a:pt x="165446" y="63216"/>
                </a:lnTo>
                <a:lnTo>
                  <a:pt x="159577" y="53574"/>
                </a:lnTo>
                <a:lnTo>
                  <a:pt x="153125" y="45876"/>
                </a:lnTo>
                <a:lnTo>
                  <a:pt x="146283" y="39473"/>
                </a:lnTo>
                <a:lnTo>
                  <a:pt x="139182" y="33936"/>
                </a:lnTo>
                <a:lnTo>
                  <a:pt x="133178" y="30243"/>
                </a:lnTo>
                <a:lnTo>
                  <a:pt x="127905" y="27782"/>
                </a:lnTo>
                <a:lnTo>
                  <a:pt x="123120" y="26141"/>
                </a:lnTo>
                <a:lnTo>
                  <a:pt x="117390" y="25047"/>
                </a:lnTo>
                <a:lnTo>
                  <a:pt x="111029" y="24318"/>
                </a:lnTo>
                <a:lnTo>
                  <a:pt x="67829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"/>
          <p:cNvSpPr/>
          <p:nvPr/>
        </p:nvSpPr>
        <p:spPr>
          <a:xfrm>
            <a:off x="1405890" y="3303352"/>
            <a:ext cx="136999" cy="228519"/>
          </a:xfrm>
          <a:custGeom>
            <a:avLst/>
            <a:gdLst/>
            <a:ahLst/>
            <a:cxnLst/>
            <a:rect l="0" t="0" r="0" b="0"/>
            <a:pathLst>
              <a:path w="136999" h="228519">
                <a:moveTo>
                  <a:pt x="0" y="22777"/>
                </a:moveTo>
                <a:lnTo>
                  <a:pt x="12135" y="10642"/>
                </a:lnTo>
                <a:lnTo>
                  <a:pt x="16980" y="7067"/>
                </a:lnTo>
                <a:lnTo>
                  <a:pt x="21480" y="4684"/>
                </a:lnTo>
                <a:lnTo>
                  <a:pt x="25750" y="3095"/>
                </a:lnTo>
                <a:lnTo>
                  <a:pt x="32406" y="2036"/>
                </a:lnTo>
                <a:lnTo>
                  <a:pt x="40654" y="1330"/>
                </a:lnTo>
                <a:lnTo>
                  <a:pt x="49963" y="859"/>
                </a:lnTo>
                <a:lnTo>
                  <a:pt x="73852" y="336"/>
                </a:lnTo>
                <a:lnTo>
                  <a:pt x="106310" y="0"/>
                </a:lnTo>
                <a:lnTo>
                  <a:pt x="110243" y="1243"/>
                </a:lnTo>
                <a:lnTo>
                  <a:pt x="114135" y="3341"/>
                </a:lnTo>
                <a:lnTo>
                  <a:pt x="118000" y="6010"/>
                </a:lnTo>
                <a:lnTo>
                  <a:pt x="121847" y="9059"/>
                </a:lnTo>
                <a:lnTo>
                  <a:pt x="125681" y="12362"/>
                </a:lnTo>
                <a:lnTo>
                  <a:pt x="134892" y="20720"/>
                </a:lnTo>
                <a:lnTo>
                  <a:pt x="134378" y="23946"/>
                </a:lnTo>
                <a:lnTo>
                  <a:pt x="132765" y="28636"/>
                </a:lnTo>
                <a:lnTo>
                  <a:pt x="130420" y="34303"/>
                </a:lnTo>
                <a:lnTo>
                  <a:pt x="127587" y="39351"/>
                </a:lnTo>
                <a:lnTo>
                  <a:pt x="124428" y="43987"/>
                </a:lnTo>
                <a:lnTo>
                  <a:pt x="121052" y="48347"/>
                </a:lnTo>
                <a:lnTo>
                  <a:pt x="116261" y="52524"/>
                </a:lnTo>
                <a:lnTo>
                  <a:pt x="110527" y="56578"/>
                </a:lnTo>
                <a:lnTo>
                  <a:pt x="104165" y="60551"/>
                </a:lnTo>
                <a:lnTo>
                  <a:pt x="98653" y="64470"/>
                </a:lnTo>
                <a:lnTo>
                  <a:pt x="93708" y="68353"/>
                </a:lnTo>
                <a:lnTo>
                  <a:pt x="89142" y="72211"/>
                </a:lnTo>
                <a:lnTo>
                  <a:pt x="84828" y="74783"/>
                </a:lnTo>
                <a:lnTo>
                  <a:pt x="80682" y="76498"/>
                </a:lnTo>
                <a:lnTo>
                  <a:pt x="76648" y="77641"/>
                </a:lnTo>
                <a:lnTo>
                  <a:pt x="72688" y="79673"/>
                </a:lnTo>
                <a:lnTo>
                  <a:pt x="68779" y="82298"/>
                </a:lnTo>
                <a:lnTo>
                  <a:pt x="64902" y="85318"/>
                </a:lnTo>
                <a:lnTo>
                  <a:pt x="61048" y="87331"/>
                </a:lnTo>
                <a:lnTo>
                  <a:pt x="57209" y="88673"/>
                </a:lnTo>
                <a:lnTo>
                  <a:pt x="53379" y="89568"/>
                </a:lnTo>
                <a:lnTo>
                  <a:pt x="53366" y="90164"/>
                </a:lnTo>
                <a:lnTo>
                  <a:pt x="55897" y="90562"/>
                </a:lnTo>
                <a:lnTo>
                  <a:pt x="60125" y="90827"/>
                </a:lnTo>
                <a:lnTo>
                  <a:pt x="65483" y="92274"/>
                </a:lnTo>
                <a:lnTo>
                  <a:pt x="71595" y="94509"/>
                </a:lnTo>
                <a:lnTo>
                  <a:pt x="78210" y="97268"/>
                </a:lnTo>
                <a:lnTo>
                  <a:pt x="85160" y="99108"/>
                </a:lnTo>
                <a:lnTo>
                  <a:pt x="92333" y="100335"/>
                </a:lnTo>
                <a:lnTo>
                  <a:pt x="99655" y="101152"/>
                </a:lnTo>
                <a:lnTo>
                  <a:pt x="105807" y="101697"/>
                </a:lnTo>
                <a:lnTo>
                  <a:pt x="111178" y="102061"/>
                </a:lnTo>
                <a:lnTo>
                  <a:pt x="116028" y="102303"/>
                </a:lnTo>
                <a:lnTo>
                  <a:pt x="119262" y="103734"/>
                </a:lnTo>
                <a:lnTo>
                  <a:pt x="121418" y="105959"/>
                </a:lnTo>
                <a:lnTo>
                  <a:pt x="125083" y="111817"/>
                </a:lnTo>
                <a:lnTo>
                  <a:pt x="127839" y="115157"/>
                </a:lnTo>
                <a:lnTo>
                  <a:pt x="130946" y="118654"/>
                </a:lnTo>
                <a:lnTo>
                  <a:pt x="133017" y="122255"/>
                </a:lnTo>
                <a:lnTo>
                  <a:pt x="134398" y="125926"/>
                </a:lnTo>
                <a:lnTo>
                  <a:pt x="136614" y="134874"/>
                </a:lnTo>
                <a:lnTo>
                  <a:pt x="136917" y="139485"/>
                </a:lnTo>
                <a:lnTo>
                  <a:pt x="136998" y="142493"/>
                </a:lnTo>
                <a:lnTo>
                  <a:pt x="134512" y="147038"/>
                </a:lnTo>
                <a:lnTo>
                  <a:pt x="130314" y="152607"/>
                </a:lnTo>
                <a:lnTo>
                  <a:pt x="124976" y="158861"/>
                </a:lnTo>
                <a:lnTo>
                  <a:pt x="121417" y="164300"/>
                </a:lnTo>
                <a:lnTo>
                  <a:pt x="119045" y="169196"/>
                </a:lnTo>
                <a:lnTo>
                  <a:pt x="117463" y="173729"/>
                </a:lnTo>
                <a:lnTo>
                  <a:pt x="115138" y="178022"/>
                </a:lnTo>
                <a:lnTo>
                  <a:pt x="112319" y="182154"/>
                </a:lnTo>
                <a:lnTo>
                  <a:pt x="109169" y="186178"/>
                </a:lnTo>
                <a:lnTo>
                  <a:pt x="104529" y="190132"/>
                </a:lnTo>
                <a:lnTo>
                  <a:pt x="98896" y="194037"/>
                </a:lnTo>
                <a:lnTo>
                  <a:pt x="92601" y="197910"/>
                </a:lnTo>
                <a:lnTo>
                  <a:pt x="87134" y="201763"/>
                </a:lnTo>
                <a:lnTo>
                  <a:pt x="82219" y="205601"/>
                </a:lnTo>
                <a:lnTo>
                  <a:pt x="77673" y="209430"/>
                </a:lnTo>
                <a:lnTo>
                  <a:pt x="73371" y="211983"/>
                </a:lnTo>
                <a:lnTo>
                  <a:pt x="69234" y="213684"/>
                </a:lnTo>
                <a:lnTo>
                  <a:pt x="65206" y="214818"/>
                </a:lnTo>
                <a:lnTo>
                  <a:pt x="61251" y="216845"/>
                </a:lnTo>
                <a:lnTo>
                  <a:pt x="57344" y="219466"/>
                </a:lnTo>
                <a:lnTo>
                  <a:pt x="53469" y="222483"/>
                </a:lnTo>
                <a:lnTo>
                  <a:pt x="49616" y="224495"/>
                </a:lnTo>
                <a:lnTo>
                  <a:pt x="45777" y="225835"/>
                </a:lnTo>
                <a:lnTo>
                  <a:pt x="34290" y="2285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6"/>
          <p:cNvSpPr/>
          <p:nvPr/>
        </p:nvSpPr>
        <p:spPr>
          <a:xfrm>
            <a:off x="1577364" y="3314700"/>
            <a:ext cx="91359" cy="113921"/>
          </a:xfrm>
          <a:custGeom>
            <a:avLst/>
            <a:gdLst/>
            <a:ahLst/>
            <a:cxnLst/>
            <a:rect l="0" t="0" r="0" b="0"/>
            <a:pathLst>
              <a:path w="91359" h="113921">
                <a:moveTo>
                  <a:pt x="22836" y="0"/>
                </a:moveTo>
                <a:lnTo>
                  <a:pt x="10700" y="12135"/>
                </a:lnTo>
                <a:lnTo>
                  <a:pt x="7125" y="16980"/>
                </a:lnTo>
                <a:lnTo>
                  <a:pt x="4742" y="21480"/>
                </a:lnTo>
                <a:lnTo>
                  <a:pt x="3153" y="25750"/>
                </a:lnTo>
                <a:lnTo>
                  <a:pt x="2094" y="29866"/>
                </a:lnTo>
                <a:lnTo>
                  <a:pt x="1388" y="33881"/>
                </a:lnTo>
                <a:lnTo>
                  <a:pt x="917" y="37827"/>
                </a:lnTo>
                <a:lnTo>
                  <a:pt x="603" y="41728"/>
                </a:lnTo>
                <a:lnTo>
                  <a:pt x="394" y="45598"/>
                </a:lnTo>
                <a:lnTo>
                  <a:pt x="161" y="53285"/>
                </a:lnTo>
                <a:lnTo>
                  <a:pt x="12" y="71956"/>
                </a:lnTo>
                <a:lnTo>
                  <a:pt x="0" y="78450"/>
                </a:lnTo>
                <a:lnTo>
                  <a:pt x="1262" y="85320"/>
                </a:lnTo>
                <a:lnTo>
                  <a:pt x="3373" y="92440"/>
                </a:lnTo>
                <a:lnTo>
                  <a:pt x="6051" y="99726"/>
                </a:lnTo>
                <a:lnTo>
                  <a:pt x="9106" y="104584"/>
                </a:lnTo>
                <a:lnTo>
                  <a:pt x="12412" y="107823"/>
                </a:lnTo>
                <a:lnTo>
                  <a:pt x="15887" y="109982"/>
                </a:lnTo>
                <a:lnTo>
                  <a:pt x="19473" y="111421"/>
                </a:lnTo>
                <a:lnTo>
                  <a:pt x="23134" y="112381"/>
                </a:lnTo>
                <a:lnTo>
                  <a:pt x="26845" y="113020"/>
                </a:lnTo>
                <a:lnTo>
                  <a:pt x="31858" y="113446"/>
                </a:lnTo>
                <a:lnTo>
                  <a:pt x="37741" y="113731"/>
                </a:lnTo>
                <a:lnTo>
                  <a:pt x="44202" y="113920"/>
                </a:lnTo>
                <a:lnTo>
                  <a:pt x="48510" y="112777"/>
                </a:lnTo>
                <a:lnTo>
                  <a:pt x="51382" y="110744"/>
                </a:lnTo>
                <a:lnTo>
                  <a:pt x="53296" y="108119"/>
                </a:lnTo>
                <a:lnTo>
                  <a:pt x="55843" y="105099"/>
                </a:lnTo>
                <a:lnTo>
                  <a:pt x="58810" y="101816"/>
                </a:lnTo>
                <a:lnTo>
                  <a:pt x="62059" y="98357"/>
                </a:lnTo>
                <a:lnTo>
                  <a:pt x="65494" y="96051"/>
                </a:lnTo>
                <a:lnTo>
                  <a:pt x="69055" y="94514"/>
                </a:lnTo>
                <a:lnTo>
                  <a:pt x="72699" y="93489"/>
                </a:lnTo>
                <a:lnTo>
                  <a:pt x="76398" y="90266"/>
                </a:lnTo>
                <a:lnTo>
                  <a:pt x="80134" y="85577"/>
                </a:lnTo>
                <a:lnTo>
                  <a:pt x="83894" y="79911"/>
                </a:lnTo>
                <a:lnTo>
                  <a:pt x="86401" y="74864"/>
                </a:lnTo>
                <a:lnTo>
                  <a:pt x="88073" y="70229"/>
                </a:lnTo>
                <a:lnTo>
                  <a:pt x="89187" y="65870"/>
                </a:lnTo>
                <a:lnTo>
                  <a:pt x="89930" y="61693"/>
                </a:lnTo>
                <a:lnTo>
                  <a:pt x="90425" y="57639"/>
                </a:lnTo>
                <a:lnTo>
                  <a:pt x="90755" y="53666"/>
                </a:lnTo>
                <a:lnTo>
                  <a:pt x="90975" y="49747"/>
                </a:lnTo>
                <a:lnTo>
                  <a:pt x="91220" y="42006"/>
                </a:lnTo>
                <a:lnTo>
                  <a:pt x="91358" y="30508"/>
                </a:lnTo>
                <a:lnTo>
                  <a:pt x="90107" y="27958"/>
                </a:lnTo>
                <a:lnTo>
                  <a:pt x="88003" y="26259"/>
                </a:lnTo>
                <a:lnTo>
                  <a:pt x="85331" y="25125"/>
                </a:lnTo>
                <a:lnTo>
                  <a:pt x="82279" y="23100"/>
                </a:lnTo>
                <a:lnTo>
                  <a:pt x="78975" y="20480"/>
                </a:lnTo>
                <a:lnTo>
                  <a:pt x="75501" y="17463"/>
                </a:lnTo>
                <a:lnTo>
                  <a:pt x="71916" y="15452"/>
                </a:lnTo>
                <a:lnTo>
                  <a:pt x="68256" y="14111"/>
                </a:lnTo>
                <a:lnTo>
                  <a:pt x="64546" y="13217"/>
                </a:lnTo>
                <a:lnTo>
                  <a:pt x="60802" y="11351"/>
                </a:lnTo>
                <a:lnTo>
                  <a:pt x="57037" y="8837"/>
                </a:lnTo>
                <a:lnTo>
                  <a:pt x="53257" y="5891"/>
                </a:lnTo>
                <a:lnTo>
                  <a:pt x="49466" y="3928"/>
                </a:lnTo>
                <a:lnTo>
                  <a:pt x="45669" y="2618"/>
                </a:lnTo>
                <a:lnTo>
                  <a:pt x="37645" y="775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"/>
          <p:cNvSpPr/>
          <p:nvPr/>
        </p:nvSpPr>
        <p:spPr>
          <a:xfrm>
            <a:off x="2185020" y="2767648"/>
            <a:ext cx="146018" cy="238442"/>
          </a:xfrm>
          <a:custGeom>
            <a:avLst/>
            <a:gdLst/>
            <a:ahLst/>
            <a:cxnLst/>
            <a:rect l="0" t="0" r="0" b="0"/>
            <a:pathLst>
              <a:path w="146018" h="238442">
                <a:moveTo>
                  <a:pt x="123840" y="9841"/>
                </a:moveTo>
                <a:lnTo>
                  <a:pt x="111704" y="3774"/>
                </a:lnTo>
                <a:lnTo>
                  <a:pt x="106859" y="1986"/>
                </a:lnTo>
                <a:lnTo>
                  <a:pt x="102359" y="795"/>
                </a:lnTo>
                <a:lnTo>
                  <a:pt x="98089" y="0"/>
                </a:lnTo>
                <a:lnTo>
                  <a:pt x="93973" y="741"/>
                </a:lnTo>
                <a:lnTo>
                  <a:pt x="89958" y="2504"/>
                </a:lnTo>
                <a:lnTo>
                  <a:pt x="86012" y="4950"/>
                </a:lnTo>
                <a:lnTo>
                  <a:pt x="82111" y="6581"/>
                </a:lnTo>
                <a:lnTo>
                  <a:pt x="78241" y="7667"/>
                </a:lnTo>
                <a:lnTo>
                  <a:pt x="74390" y="8392"/>
                </a:lnTo>
                <a:lnTo>
                  <a:pt x="68013" y="11415"/>
                </a:lnTo>
                <a:lnTo>
                  <a:pt x="59952" y="15971"/>
                </a:lnTo>
                <a:lnTo>
                  <a:pt x="50768" y="21548"/>
                </a:lnTo>
                <a:lnTo>
                  <a:pt x="40835" y="30345"/>
                </a:lnTo>
                <a:lnTo>
                  <a:pt x="30403" y="41291"/>
                </a:lnTo>
                <a:lnTo>
                  <a:pt x="19639" y="53668"/>
                </a:lnTo>
                <a:lnTo>
                  <a:pt x="12462" y="63189"/>
                </a:lnTo>
                <a:lnTo>
                  <a:pt x="7678" y="70807"/>
                </a:lnTo>
                <a:lnTo>
                  <a:pt x="4489" y="77155"/>
                </a:lnTo>
                <a:lnTo>
                  <a:pt x="2362" y="82657"/>
                </a:lnTo>
                <a:lnTo>
                  <a:pt x="945" y="87595"/>
                </a:lnTo>
                <a:lnTo>
                  <a:pt x="0" y="92157"/>
                </a:lnTo>
                <a:lnTo>
                  <a:pt x="640" y="96469"/>
                </a:lnTo>
                <a:lnTo>
                  <a:pt x="2336" y="100613"/>
                </a:lnTo>
                <a:lnTo>
                  <a:pt x="4738" y="104646"/>
                </a:lnTo>
                <a:lnTo>
                  <a:pt x="8878" y="107334"/>
                </a:lnTo>
                <a:lnTo>
                  <a:pt x="14179" y="109127"/>
                </a:lnTo>
                <a:lnTo>
                  <a:pt x="20252" y="110322"/>
                </a:lnTo>
                <a:lnTo>
                  <a:pt x="25571" y="109848"/>
                </a:lnTo>
                <a:lnTo>
                  <a:pt x="30387" y="108263"/>
                </a:lnTo>
                <a:lnTo>
                  <a:pt x="34868" y="105936"/>
                </a:lnTo>
                <a:lnTo>
                  <a:pt x="39125" y="103114"/>
                </a:lnTo>
                <a:lnTo>
                  <a:pt x="43233" y="99963"/>
                </a:lnTo>
                <a:lnTo>
                  <a:pt x="47242" y="96593"/>
                </a:lnTo>
                <a:lnTo>
                  <a:pt x="52455" y="94346"/>
                </a:lnTo>
                <a:lnTo>
                  <a:pt x="58469" y="92848"/>
                </a:lnTo>
                <a:lnTo>
                  <a:pt x="65020" y="91849"/>
                </a:lnTo>
                <a:lnTo>
                  <a:pt x="70656" y="89913"/>
                </a:lnTo>
                <a:lnTo>
                  <a:pt x="75684" y="87352"/>
                </a:lnTo>
                <a:lnTo>
                  <a:pt x="80306" y="84375"/>
                </a:lnTo>
                <a:lnTo>
                  <a:pt x="85927" y="78581"/>
                </a:lnTo>
                <a:lnTo>
                  <a:pt x="92215" y="70908"/>
                </a:lnTo>
                <a:lnTo>
                  <a:pt x="98946" y="61982"/>
                </a:lnTo>
                <a:lnTo>
                  <a:pt x="104704" y="56032"/>
                </a:lnTo>
                <a:lnTo>
                  <a:pt x="109813" y="52065"/>
                </a:lnTo>
                <a:lnTo>
                  <a:pt x="114488" y="49421"/>
                </a:lnTo>
                <a:lnTo>
                  <a:pt x="118875" y="46387"/>
                </a:lnTo>
                <a:lnTo>
                  <a:pt x="123070" y="43096"/>
                </a:lnTo>
                <a:lnTo>
                  <a:pt x="127137" y="39631"/>
                </a:lnTo>
                <a:lnTo>
                  <a:pt x="131118" y="38591"/>
                </a:lnTo>
                <a:lnTo>
                  <a:pt x="135042" y="39168"/>
                </a:lnTo>
                <a:lnTo>
                  <a:pt x="138928" y="40822"/>
                </a:lnTo>
                <a:lnTo>
                  <a:pt x="141518" y="43195"/>
                </a:lnTo>
                <a:lnTo>
                  <a:pt x="143245" y="46047"/>
                </a:lnTo>
                <a:lnTo>
                  <a:pt x="144397" y="49219"/>
                </a:lnTo>
                <a:lnTo>
                  <a:pt x="145164" y="64033"/>
                </a:lnTo>
                <a:lnTo>
                  <a:pt x="146017" y="114360"/>
                </a:lnTo>
                <a:lnTo>
                  <a:pt x="144975" y="137940"/>
                </a:lnTo>
                <a:lnTo>
                  <a:pt x="143010" y="158741"/>
                </a:lnTo>
                <a:lnTo>
                  <a:pt x="138710" y="191589"/>
                </a:lnTo>
                <a:lnTo>
                  <a:pt x="137563" y="202127"/>
                </a:lnTo>
                <a:lnTo>
                  <a:pt x="136798" y="210421"/>
                </a:lnTo>
                <a:lnTo>
                  <a:pt x="136289" y="217222"/>
                </a:lnTo>
                <a:lnTo>
                  <a:pt x="135949" y="223025"/>
                </a:lnTo>
                <a:lnTo>
                  <a:pt x="135270" y="2384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"/>
          <p:cNvSpPr/>
          <p:nvPr/>
        </p:nvSpPr>
        <p:spPr>
          <a:xfrm>
            <a:off x="2388870" y="2811779"/>
            <a:ext cx="110439" cy="159488"/>
          </a:xfrm>
          <a:custGeom>
            <a:avLst/>
            <a:gdLst/>
            <a:ahLst/>
            <a:cxnLst/>
            <a:rect l="0" t="0" r="0" b="0"/>
            <a:pathLst>
              <a:path w="110439" h="159488">
                <a:moveTo>
                  <a:pt x="34290" y="0"/>
                </a:moveTo>
                <a:lnTo>
                  <a:pt x="28222" y="24272"/>
                </a:lnTo>
                <a:lnTo>
                  <a:pt x="26434" y="32691"/>
                </a:lnTo>
                <a:lnTo>
                  <a:pt x="25243" y="39574"/>
                </a:lnTo>
                <a:lnTo>
                  <a:pt x="24448" y="45433"/>
                </a:lnTo>
                <a:lnTo>
                  <a:pt x="22649" y="53149"/>
                </a:lnTo>
                <a:lnTo>
                  <a:pt x="20179" y="62103"/>
                </a:lnTo>
                <a:lnTo>
                  <a:pt x="17263" y="71882"/>
                </a:lnTo>
                <a:lnTo>
                  <a:pt x="14048" y="79671"/>
                </a:lnTo>
                <a:lnTo>
                  <a:pt x="10635" y="86135"/>
                </a:lnTo>
                <a:lnTo>
                  <a:pt x="7090" y="91713"/>
                </a:lnTo>
                <a:lnTo>
                  <a:pt x="4727" y="97972"/>
                </a:lnTo>
                <a:lnTo>
                  <a:pt x="3151" y="104685"/>
                </a:lnTo>
                <a:lnTo>
                  <a:pt x="2100" y="111700"/>
                </a:lnTo>
                <a:lnTo>
                  <a:pt x="1400" y="117647"/>
                </a:lnTo>
                <a:lnTo>
                  <a:pt x="933" y="122881"/>
                </a:lnTo>
                <a:lnTo>
                  <a:pt x="622" y="127641"/>
                </a:lnTo>
                <a:lnTo>
                  <a:pt x="1685" y="132084"/>
                </a:lnTo>
                <a:lnTo>
                  <a:pt x="3663" y="136316"/>
                </a:lnTo>
                <a:lnTo>
                  <a:pt x="6252" y="140408"/>
                </a:lnTo>
                <a:lnTo>
                  <a:pt x="9248" y="143135"/>
                </a:lnTo>
                <a:lnTo>
                  <a:pt x="12515" y="144954"/>
                </a:lnTo>
                <a:lnTo>
                  <a:pt x="15963" y="146166"/>
                </a:lnTo>
                <a:lnTo>
                  <a:pt x="18262" y="148244"/>
                </a:lnTo>
                <a:lnTo>
                  <a:pt x="19794" y="150900"/>
                </a:lnTo>
                <a:lnTo>
                  <a:pt x="20816" y="153940"/>
                </a:lnTo>
                <a:lnTo>
                  <a:pt x="22767" y="155967"/>
                </a:lnTo>
                <a:lnTo>
                  <a:pt x="25338" y="157318"/>
                </a:lnTo>
                <a:lnTo>
                  <a:pt x="28322" y="158219"/>
                </a:lnTo>
                <a:lnTo>
                  <a:pt x="31581" y="158819"/>
                </a:lnTo>
                <a:lnTo>
                  <a:pt x="35024" y="159220"/>
                </a:lnTo>
                <a:lnTo>
                  <a:pt x="38589" y="159487"/>
                </a:lnTo>
                <a:lnTo>
                  <a:pt x="43506" y="158395"/>
                </a:lnTo>
                <a:lnTo>
                  <a:pt x="49324" y="156396"/>
                </a:lnTo>
                <a:lnTo>
                  <a:pt x="55742" y="153794"/>
                </a:lnTo>
                <a:lnTo>
                  <a:pt x="61291" y="152060"/>
                </a:lnTo>
                <a:lnTo>
                  <a:pt x="66261" y="150903"/>
                </a:lnTo>
                <a:lnTo>
                  <a:pt x="70844" y="150133"/>
                </a:lnTo>
                <a:lnTo>
                  <a:pt x="75169" y="148348"/>
                </a:lnTo>
                <a:lnTo>
                  <a:pt x="79323" y="145889"/>
                </a:lnTo>
                <a:lnTo>
                  <a:pt x="83362" y="142980"/>
                </a:lnTo>
                <a:lnTo>
                  <a:pt x="88594" y="137230"/>
                </a:lnTo>
                <a:lnTo>
                  <a:pt x="94623" y="129587"/>
                </a:lnTo>
                <a:lnTo>
                  <a:pt x="101182" y="120681"/>
                </a:lnTo>
                <a:lnTo>
                  <a:pt x="105554" y="109664"/>
                </a:lnTo>
                <a:lnTo>
                  <a:pt x="108470" y="97240"/>
                </a:lnTo>
                <a:lnTo>
                  <a:pt x="110413" y="83877"/>
                </a:lnTo>
                <a:lnTo>
                  <a:pt x="110438" y="73698"/>
                </a:lnTo>
                <a:lnTo>
                  <a:pt x="109185" y="65642"/>
                </a:lnTo>
                <a:lnTo>
                  <a:pt x="107080" y="59001"/>
                </a:lnTo>
                <a:lnTo>
                  <a:pt x="104407" y="53305"/>
                </a:lnTo>
                <a:lnTo>
                  <a:pt x="101354" y="48236"/>
                </a:lnTo>
                <a:lnTo>
                  <a:pt x="98049" y="43588"/>
                </a:lnTo>
                <a:lnTo>
                  <a:pt x="94576" y="40489"/>
                </a:lnTo>
                <a:lnTo>
                  <a:pt x="90991" y="38423"/>
                </a:lnTo>
                <a:lnTo>
                  <a:pt x="87330" y="37045"/>
                </a:lnTo>
                <a:lnTo>
                  <a:pt x="83620" y="34857"/>
                </a:lnTo>
                <a:lnTo>
                  <a:pt x="79876" y="32128"/>
                </a:lnTo>
                <a:lnTo>
                  <a:pt x="76111" y="29039"/>
                </a:lnTo>
                <a:lnTo>
                  <a:pt x="72330" y="26979"/>
                </a:lnTo>
                <a:lnTo>
                  <a:pt x="68540" y="25606"/>
                </a:lnTo>
                <a:lnTo>
                  <a:pt x="64743" y="24691"/>
                </a:lnTo>
                <a:lnTo>
                  <a:pt x="59672" y="24081"/>
                </a:lnTo>
                <a:lnTo>
                  <a:pt x="53751" y="23674"/>
                </a:lnTo>
                <a:lnTo>
                  <a:pt x="47264" y="23403"/>
                </a:lnTo>
                <a:lnTo>
                  <a:pt x="33283" y="23102"/>
                </a:lnTo>
                <a:lnTo>
                  <a:pt x="25998" y="23021"/>
                </a:lnTo>
                <a:lnTo>
                  <a:pt x="19872" y="24238"/>
                </a:lnTo>
                <a:lnTo>
                  <a:pt x="14518" y="26319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9"/>
          <p:cNvSpPr/>
          <p:nvPr/>
        </p:nvSpPr>
        <p:spPr>
          <a:xfrm>
            <a:off x="1742961" y="4046220"/>
            <a:ext cx="131294" cy="217170"/>
          </a:xfrm>
          <a:custGeom>
            <a:avLst/>
            <a:gdLst/>
            <a:ahLst/>
            <a:cxnLst/>
            <a:rect l="0" t="0" r="0" b="0"/>
            <a:pathLst>
              <a:path w="131294" h="217170">
                <a:moveTo>
                  <a:pt x="62979" y="0"/>
                </a:moveTo>
                <a:lnTo>
                  <a:pt x="56911" y="12135"/>
                </a:lnTo>
                <a:lnTo>
                  <a:pt x="53853" y="16980"/>
                </a:lnTo>
                <a:lnTo>
                  <a:pt x="50545" y="21480"/>
                </a:lnTo>
                <a:lnTo>
                  <a:pt x="47070" y="25750"/>
                </a:lnTo>
                <a:lnTo>
                  <a:pt x="43483" y="29866"/>
                </a:lnTo>
                <a:lnTo>
                  <a:pt x="39821" y="33880"/>
                </a:lnTo>
                <a:lnTo>
                  <a:pt x="36110" y="37827"/>
                </a:lnTo>
                <a:lnTo>
                  <a:pt x="31096" y="44268"/>
                </a:lnTo>
                <a:lnTo>
                  <a:pt x="25214" y="52372"/>
                </a:lnTo>
                <a:lnTo>
                  <a:pt x="18752" y="61584"/>
                </a:lnTo>
                <a:lnTo>
                  <a:pt x="14444" y="70266"/>
                </a:lnTo>
                <a:lnTo>
                  <a:pt x="11572" y="78594"/>
                </a:lnTo>
                <a:lnTo>
                  <a:pt x="9658" y="86686"/>
                </a:lnTo>
                <a:lnTo>
                  <a:pt x="895" y="128413"/>
                </a:lnTo>
                <a:lnTo>
                  <a:pt x="0" y="140219"/>
                </a:lnTo>
                <a:lnTo>
                  <a:pt x="673" y="149359"/>
                </a:lnTo>
                <a:lnTo>
                  <a:pt x="2391" y="156723"/>
                </a:lnTo>
                <a:lnTo>
                  <a:pt x="4807" y="164171"/>
                </a:lnTo>
                <a:lnTo>
                  <a:pt x="7688" y="171677"/>
                </a:lnTo>
                <a:lnTo>
                  <a:pt x="10878" y="179222"/>
                </a:lnTo>
                <a:lnTo>
                  <a:pt x="14275" y="185521"/>
                </a:lnTo>
                <a:lnTo>
                  <a:pt x="17809" y="190990"/>
                </a:lnTo>
                <a:lnTo>
                  <a:pt x="21436" y="195907"/>
                </a:lnTo>
                <a:lnTo>
                  <a:pt x="26393" y="199184"/>
                </a:lnTo>
                <a:lnTo>
                  <a:pt x="32238" y="201369"/>
                </a:lnTo>
                <a:lnTo>
                  <a:pt x="38675" y="202826"/>
                </a:lnTo>
                <a:lnTo>
                  <a:pt x="45506" y="203797"/>
                </a:lnTo>
                <a:lnTo>
                  <a:pt x="52600" y="204444"/>
                </a:lnTo>
                <a:lnTo>
                  <a:pt x="59870" y="204876"/>
                </a:lnTo>
                <a:lnTo>
                  <a:pt x="67256" y="203894"/>
                </a:lnTo>
                <a:lnTo>
                  <a:pt x="74720" y="201969"/>
                </a:lnTo>
                <a:lnTo>
                  <a:pt x="82236" y="199416"/>
                </a:lnTo>
                <a:lnTo>
                  <a:pt x="88517" y="196444"/>
                </a:lnTo>
                <a:lnTo>
                  <a:pt x="93974" y="193192"/>
                </a:lnTo>
                <a:lnTo>
                  <a:pt x="98882" y="189755"/>
                </a:lnTo>
                <a:lnTo>
                  <a:pt x="105964" y="183653"/>
                </a:lnTo>
                <a:lnTo>
                  <a:pt x="114496" y="175775"/>
                </a:lnTo>
                <a:lnTo>
                  <a:pt x="123993" y="166713"/>
                </a:lnTo>
                <a:lnTo>
                  <a:pt x="129055" y="159402"/>
                </a:lnTo>
                <a:lnTo>
                  <a:pt x="131160" y="153258"/>
                </a:lnTo>
                <a:lnTo>
                  <a:pt x="131293" y="147891"/>
                </a:lnTo>
                <a:lnTo>
                  <a:pt x="130111" y="145584"/>
                </a:lnTo>
                <a:lnTo>
                  <a:pt x="128054" y="145316"/>
                </a:lnTo>
                <a:lnTo>
                  <a:pt x="125412" y="146407"/>
                </a:lnTo>
                <a:lnTo>
                  <a:pt x="122381" y="147134"/>
                </a:lnTo>
                <a:lnTo>
                  <a:pt x="119090" y="147619"/>
                </a:lnTo>
                <a:lnTo>
                  <a:pt x="115626" y="147943"/>
                </a:lnTo>
                <a:lnTo>
                  <a:pt x="109507" y="150699"/>
                </a:lnTo>
                <a:lnTo>
                  <a:pt x="101618" y="155075"/>
                </a:lnTo>
                <a:lnTo>
                  <a:pt x="92548" y="160534"/>
                </a:lnTo>
                <a:lnTo>
                  <a:pt x="85231" y="165442"/>
                </a:lnTo>
                <a:lnTo>
                  <a:pt x="79084" y="169985"/>
                </a:lnTo>
                <a:lnTo>
                  <a:pt x="73715" y="174283"/>
                </a:lnTo>
                <a:lnTo>
                  <a:pt x="70136" y="178419"/>
                </a:lnTo>
                <a:lnTo>
                  <a:pt x="67750" y="182445"/>
                </a:lnTo>
                <a:lnTo>
                  <a:pt x="66160" y="186400"/>
                </a:lnTo>
                <a:lnTo>
                  <a:pt x="62559" y="191576"/>
                </a:lnTo>
                <a:lnTo>
                  <a:pt x="57619" y="197567"/>
                </a:lnTo>
                <a:lnTo>
                  <a:pt x="40119" y="217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"/>
          <p:cNvSpPr/>
          <p:nvPr/>
        </p:nvSpPr>
        <p:spPr>
          <a:xfrm>
            <a:off x="1943451" y="4103370"/>
            <a:ext cx="148039" cy="148350"/>
          </a:xfrm>
          <a:custGeom>
            <a:avLst/>
            <a:gdLst/>
            <a:ahLst/>
            <a:cxnLst/>
            <a:rect l="0" t="0" r="0" b="0"/>
            <a:pathLst>
              <a:path w="148039" h="148350">
                <a:moveTo>
                  <a:pt x="102519" y="0"/>
                </a:moveTo>
                <a:lnTo>
                  <a:pt x="84315" y="12135"/>
                </a:lnTo>
                <a:lnTo>
                  <a:pt x="77683" y="16980"/>
                </a:lnTo>
                <a:lnTo>
                  <a:pt x="71992" y="21480"/>
                </a:lnTo>
                <a:lnTo>
                  <a:pt x="66927" y="25750"/>
                </a:lnTo>
                <a:lnTo>
                  <a:pt x="61011" y="31136"/>
                </a:lnTo>
                <a:lnTo>
                  <a:pt x="47664" y="43895"/>
                </a:lnTo>
                <a:lnTo>
                  <a:pt x="13167" y="77963"/>
                </a:lnTo>
                <a:lnTo>
                  <a:pt x="8661" y="83725"/>
                </a:lnTo>
                <a:lnTo>
                  <a:pt x="5657" y="88836"/>
                </a:lnTo>
                <a:lnTo>
                  <a:pt x="3654" y="93514"/>
                </a:lnTo>
                <a:lnTo>
                  <a:pt x="2319" y="97903"/>
                </a:lnTo>
                <a:lnTo>
                  <a:pt x="1429" y="102098"/>
                </a:lnTo>
                <a:lnTo>
                  <a:pt x="835" y="106165"/>
                </a:lnTo>
                <a:lnTo>
                  <a:pt x="440" y="111417"/>
                </a:lnTo>
                <a:lnTo>
                  <a:pt x="176" y="117458"/>
                </a:lnTo>
                <a:lnTo>
                  <a:pt x="0" y="124025"/>
                </a:lnTo>
                <a:lnTo>
                  <a:pt x="1153" y="129673"/>
                </a:lnTo>
                <a:lnTo>
                  <a:pt x="3192" y="134709"/>
                </a:lnTo>
                <a:lnTo>
                  <a:pt x="5821" y="139336"/>
                </a:lnTo>
                <a:lnTo>
                  <a:pt x="8843" y="142420"/>
                </a:lnTo>
                <a:lnTo>
                  <a:pt x="12128" y="144476"/>
                </a:lnTo>
                <a:lnTo>
                  <a:pt x="15588" y="145848"/>
                </a:lnTo>
                <a:lnTo>
                  <a:pt x="19165" y="146762"/>
                </a:lnTo>
                <a:lnTo>
                  <a:pt x="22820" y="147371"/>
                </a:lnTo>
                <a:lnTo>
                  <a:pt x="26526" y="147777"/>
                </a:lnTo>
                <a:lnTo>
                  <a:pt x="32807" y="148048"/>
                </a:lnTo>
                <a:lnTo>
                  <a:pt x="49946" y="148349"/>
                </a:lnTo>
                <a:lnTo>
                  <a:pt x="59850" y="147159"/>
                </a:lnTo>
                <a:lnTo>
                  <a:pt x="70263" y="145096"/>
                </a:lnTo>
                <a:lnTo>
                  <a:pt x="81015" y="142451"/>
                </a:lnTo>
                <a:lnTo>
                  <a:pt x="89453" y="139417"/>
                </a:lnTo>
                <a:lnTo>
                  <a:pt x="96348" y="136125"/>
                </a:lnTo>
                <a:lnTo>
                  <a:pt x="102215" y="132659"/>
                </a:lnTo>
                <a:lnTo>
                  <a:pt x="107396" y="129079"/>
                </a:lnTo>
                <a:lnTo>
                  <a:pt x="112120" y="125423"/>
                </a:lnTo>
                <a:lnTo>
                  <a:pt x="116540" y="121715"/>
                </a:lnTo>
                <a:lnTo>
                  <a:pt x="120756" y="117973"/>
                </a:lnTo>
                <a:lnTo>
                  <a:pt x="128827" y="110429"/>
                </a:lnTo>
                <a:lnTo>
                  <a:pt x="132758" y="105369"/>
                </a:lnTo>
                <a:lnTo>
                  <a:pt x="136648" y="99456"/>
                </a:lnTo>
                <a:lnTo>
                  <a:pt x="140512" y="92974"/>
                </a:lnTo>
                <a:lnTo>
                  <a:pt x="143087" y="87382"/>
                </a:lnTo>
                <a:lnTo>
                  <a:pt x="144805" y="82385"/>
                </a:lnTo>
                <a:lnTo>
                  <a:pt x="145949" y="77783"/>
                </a:lnTo>
                <a:lnTo>
                  <a:pt x="146712" y="73445"/>
                </a:lnTo>
                <a:lnTo>
                  <a:pt x="147221" y="69283"/>
                </a:lnTo>
                <a:lnTo>
                  <a:pt x="147560" y="65239"/>
                </a:lnTo>
                <a:lnTo>
                  <a:pt x="147786" y="61273"/>
                </a:lnTo>
                <a:lnTo>
                  <a:pt x="148038" y="53478"/>
                </a:lnTo>
                <a:lnTo>
                  <a:pt x="145565" y="48352"/>
                </a:lnTo>
                <a:lnTo>
                  <a:pt x="141376" y="42395"/>
                </a:lnTo>
                <a:lnTo>
                  <a:pt x="136043" y="35883"/>
                </a:lnTo>
                <a:lnTo>
                  <a:pt x="129948" y="29002"/>
                </a:lnTo>
                <a:lnTo>
                  <a:pt x="116403" y="14583"/>
                </a:lnTo>
                <a:lnTo>
                  <a:pt x="110505" y="9721"/>
                </a:lnTo>
                <a:lnTo>
                  <a:pt x="105303" y="6481"/>
                </a:lnTo>
                <a:lnTo>
                  <a:pt x="910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"/>
          <p:cNvSpPr/>
          <p:nvPr/>
        </p:nvSpPr>
        <p:spPr>
          <a:xfrm>
            <a:off x="3543300" y="3956368"/>
            <a:ext cx="224367" cy="181292"/>
          </a:xfrm>
          <a:custGeom>
            <a:avLst/>
            <a:gdLst/>
            <a:ahLst/>
            <a:cxnLst/>
            <a:rect l="0" t="0" r="0" b="0"/>
            <a:pathLst>
              <a:path w="224367" h="181292">
                <a:moveTo>
                  <a:pt x="57150" y="9841"/>
                </a:moveTo>
                <a:lnTo>
                  <a:pt x="81421" y="3774"/>
                </a:lnTo>
                <a:lnTo>
                  <a:pt x="89840" y="1986"/>
                </a:lnTo>
                <a:lnTo>
                  <a:pt x="96723" y="795"/>
                </a:lnTo>
                <a:lnTo>
                  <a:pt x="102582" y="0"/>
                </a:lnTo>
                <a:lnTo>
                  <a:pt x="109028" y="740"/>
                </a:lnTo>
                <a:lnTo>
                  <a:pt x="115865" y="2505"/>
                </a:lnTo>
                <a:lnTo>
                  <a:pt x="122963" y="4950"/>
                </a:lnTo>
                <a:lnTo>
                  <a:pt x="132776" y="6580"/>
                </a:lnTo>
                <a:lnTo>
                  <a:pt x="144397" y="7667"/>
                </a:lnTo>
                <a:lnTo>
                  <a:pt x="157224" y="8392"/>
                </a:lnTo>
                <a:lnTo>
                  <a:pt x="168316" y="10145"/>
                </a:lnTo>
                <a:lnTo>
                  <a:pt x="178251" y="12584"/>
                </a:lnTo>
                <a:lnTo>
                  <a:pt x="187414" y="15480"/>
                </a:lnTo>
                <a:lnTo>
                  <a:pt x="193522" y="18680"/>
                </a:lnTo>
                <a:lnTo>
                  <a:pt x="197595" y="22084"/>
                </a:lnTo>
                <a:lnTo>
                  <a:pt x="200309" y="25623"/>
                </a:lnTo>
                <a:lnTo>
                  <a:pt x="200850" y="27982"/>
                </a:lnTo>
                <a:lnTo>
                  <a:pt x="199940" y="29555"/>
                </a:lnTo>
                <a:lnTo>
                  <a:pt x="194272" y="32573"/>
                </a:lnTo>
                <a:lnTo>
                  <a:pt x="183286" y="38148"/>
                </a:lnTo>
                <a:lnTo>
                  <a:pt x="178071" y="41412"/>
                </a:lnTo>
                <a:lnTo>
                  <a:pt x="173324" y="44859"/>
                </a:lnTo>
                <a:lnTo>
                  <a:pt x="168889" y="48426"/>
                </a:lnTo>
                <a:lnTo>
                  <a:pt x="163393" y="50805"/>
                </a:lnTo>
                <a:lnTo>
                  <a:pt x="157188" y="52390"/>
                </a:lnTo>
                <a:lnTo>
                  <a:pt x="150512" y="53448"/>
                </a:lnTo>
                <a:lnTo>
                  <a:pt x="89126" y="65217"/>
                </a:lnTo>
                <a:lnTo>
                  <a:pt x="87357" y="67079"/>
                </a:lnTo>
                <a:lnTo>
                  <a:pt x="87448" y="69589"/>
                </a:lnTo>
                <a:lnTo>
                  <a:pt x="88779" y="72533"/>
                </a:lnTo>
                <a:lnTo>
                  <a:pt x="90935" y="74496"/>
                </a:lnTo>
                <a:lnTo>
                  <a:pt x="93644" y="75805"/>
                </a:lnTo>
                <a:lnTo>
                  <a:pt x="96719" y="76677"/>
                </a:lnTo>
                <a:lnTo>
                  <a:pt x="103523" y="81033"/>
                </a:lnTo>
                <a:lnTo>
                  <a:pt x="107115" y="83972"/>
                </a:lnTo>
                <a:lnTo>
                  <a:pt x="112050" y="85932"/>
                </a:lnTo>
                <a:lnTo>
                  <a:pt x="117880" y="87239"/>
                </a:lnTo>
                <a:lnTo>
                  <a:pt x="124306" y="88109"/>
                </a:lnTo>
                <a:lnTo>
                  <a:pt x="134941" y="91230"/>
                </a:lnTo>
                <a:lnTo>
                  <a:pt x="148380" y="95851"/>
                </a:lnTo>
                <a:lnTo>
                  <a:pt x="163690" y="101471"/>
                </a:lnTo>
                <a:lnTo>
                  <a:pt x="175166" y="106488"/>
                </a:lnTo>
                <a:lnTo>
                  <a:pt x="184087" y="111102"/>
                </a:lnTo>
                <a:lnTo>
                  <a:pt x="191305" y="115448"/>
                </a:lnTo>
                <a:lnTo>
                  <a:pt x="198656" y="119616"/>
                </a:lnTo>
                <a:lnTo>
                  <a:pt x="213598" y="127633"/>
                </a:lnTo>
                <a:lnTo>
                  <a:pt x="218599" y="131549"/>
                </a:lnTo>
                <a:lnTo>
                  <a:pt x="221932" y="135430"/>
                </a:lnTo>
                <a:lnTo>
                  <a:pt x="224155" y="139287"/>
                </a:lnTo>
                <a:lnTo>
                  <a:pt x="224366" y="143129"/>
                </a:lnTo>
                <a:lnTo>
                  <a:pt x="223237" y="146960"/>
                </a:lnTo>
                <a:lnTo>
                  <a:pt x="221215" y="150784"/>
                </a:lnTo>
                <a:lnTo>
                  <a:pt x="218597" y="153333"/>
                </a:lnTo>
                <a:lnTo>
                  <a:pt x="215581" y="155032"/>
                </a:lnTo>
                <a:lnTo>
                  <a:pt x="189480" y="163828"/>
                </a:lnTo>
                <a:lnTo>
                  <a:pt x="179660" y="165839"/>
                </a:lnTo>
                <a:lnTo>
                  <a:pt x="169303" y="167180"/>
                </a:lnTo>
                <a:lnTo>
                  <a:pt x="158589" y="168074"/>
                </a:lnTo>
                <a:lnTo>
                  <a:pt x="146366" y="169940"/>
                </a:lnTo>
                <a:lnTo>
                  <a:pt x="133137" y="172454"/>
                </a:lnTo>
                <a:lnTo>
                  <a:pt x="119238" y="175399"/>
                </a:lnTo>
                <a:lnTo>
                  <a:pt x="101082" y="177363"/>
                </a:lnTo>
                <a:lnTo>
                  <a:pt x="80088" y="178673"/>
                </a:lnTo>
                <a:lnTo>
                  <a:pt x="0" y="1812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"/>
          <p:cNvSpPr/>
          <p:nvPr/>
        </p:nvSpPr>
        <p:spPr>
          <a:xfrm>
            <a:off x="3776877" y="3977639"/>
            <a:ext cx="165636" cy="159963"/>
          </a:xfrm>
          <a:custGeom>
            <a:avLst/>
            <a:gdLst/>
            <a:ahLst/>
            <a:cxnLst/>
            <a:rect l="0" t="0" r="0" b="0"/>
            <a:pathLst>
              <a:path w="165636" h="159963">
                <a:moveTo>
                  <a:pt x="75032" y="0"/>
                </a:moveTo>
                <a:lnTo>
                  <a:pt x="14097" y="60937"/>
                </a:lnTo>
                <a:lnTo>
                  <a:pt x="11548" y="64754"/>
                </a:lnTo>
                <a:lnTo>
                  <a:pt x="9850" y="68570"/>
                </a:lnTo>
                <a:lnTo>
                  <a:pt x="8717" y="72383"/>
                </a:lnTo>
                <a:lnTo>
                  <a:pt x="7962" y="76196"/>
                </a:lnTo>
                <a:lnTo>
                  <a:pt x="7459" y="80007"/>
                </a:lnTo>
                <a:lnTo>
                  <a:pt x="7124" y="83818"/>
                </a:lnTo>
                <a:lnTo>
                  <a:pt x="5630" y="88899"/>
                </a:lnTo>
                <a:lnTo>
                  <a:pt x="3364" y="94826"/>
                </a:lnTo>
                <a:lnTo>
                  <a:pt x="584" y="101318"/>
                </a:lnTo>
                <a:lnTo>
                  <a:pt x="0" y="105645"/>
                </a:lnTo>
                <a:lnTo>
                  <a:pt x="881" y="108530"/>
                </a:lnTo>
                <a:lnTo>
                  <a:pt x="2738" y="110454"/>
                </a:lnTo>
                <a:lnTo>
                  <a:pt x="3976" y="113006"/>
                </a:lnTo>
                <a:lnTo>
                  <a:pt x="4802" y="115978"/>
                </a:lnTo>
                <a:lnTo>
                  <a:pt x="5352" y="119229"/>
                </a:lnTo>
                <a:lnTo>
                  <a:pt x="6989" y="122666"/>
                </a:lnTo>
                <a:lnTo>
                  <a:pt x="9350" y="126227"/>
                </a:lnTo>
                <a:lnTo>
                  <a:pt x="12194" y="129872"/>
                </a:lnTo>
                <a:lnTo>
                  <a:pt x="15360" y="133572"/>
                </a:lnTo>
                <a:lnTo>
                  <a:pt x="18741" y="137308"/>
                </a:lnTo>
                <a:lnTo>
                  <a:pt x="25884" y="144846"/>
                </a:lnTo>
                <a:lnTo>
                  <a:pt x="33292" y="152429"/>
                </a:lnTo>
                <a:lnTo>
                  <a:pt x="38316" y="154960"/>
                </a:lnTo>
                <a:lnTo>
                  <a:pt x="44204" y="156647"/>
                </a:lnTo>
                <a:lnTo>
                  <a:pt x="50671" y="157771"/>
                </a:lnTo>
                <a:lnTo>
                  <a:pt x="57521" y="158521"/>
                </a:lnTo>
                <a:lnTo>
                  <a:pt x="64628" y="159021"/>
                </a:lnTo>
                <a:lnTo>
                  <a:pt x="71907" y="159354"/>
                </a:lnTo>
                <a:lnTo>
                  <a:pt x="90154" y="159724"/>
                </a:lnTo>
                <a:lnTo>
                  <a:pt x="120776" y="159962"/>
                </a:lnTo>
                <a:lnTo>
                  <a:pt x="127118" y="157441"/>
                </a:lnTo>
                <a:lnTo>
                  <a:pt x="133887" y="153221"/>
                </a:lnTo>
                <a:lnTo>
                  <a:pt x="140938" y="147868"/>
                </a:lnTo>
                <a:lnTo>
                  <a:pt x="146910" y="143028"/>
                </a:lnTo>
                <a:lnTo>
                  <a:pt x="152161" y="138533"/>
                </a:lnTo>
                <a:lnTo>
                  <a:pt x="156931" y="134265"/>
                </a:lnTo>
                <a:lnTo>
                  <a:pt x="160112" y="130150"/>
                </a:lnTo>
                <a:lnTo>
                  <a:pt x="162232" y="126137"/>
                </a:lnTo>
                <a:lnTo>
                  <a:pt x="163646" y="122191"/>
                </a:lnTo>
                <a:lnTo>
                  <a:pt x="164588" y="115751"/>
                </a:lnTo>
                <a:lnTo>
                  <a:pt x="165216" y="107648"/>
                </a:lnTo>
                <a:lnTo>
                  <a:pt x="165635" y="98435"/>
                </a:lnTo>
                <a:lnTo>
                  <a:pt x="163374" y="91023"/>
                </a:lnTo>
                <a:lnTo>
                  <a:pt x="159327" y="84813"/>
                </a:lnTo>
                <a:lnTo>
                  <a:pt x="132559" y="57572"/>
                </a:lnTo>
                <a:lnTo>
                  <a:pt x="128623" y="53621"/>
                </a:lnTo>
                <a:lnTo>
                  <a:pt x="124730" y="50988"/>
                </a:lnTo>
                <a:lnTo>
                  <a:pt x="120864" y="49232"/>
                </a:lnTo>
                <a:lnTo>
                  <a:pt x="9789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"/>
          <p:cNvSpPr/>
          <p:nvPr/>
        </p:nvSpPr>
        <p:spPr>
          <a:xfrm>
            <a:off x="2759365" y="3066417"/>
            <a:ext cx="429394" cy="356224"/>
          </a:xfrm>
          <a:custGeom>
            <a:avLst/>
            <a:gdLst/>
            <a:ahLst/>
            <a:cxnLst/>
            <a:rect l="0" t="0" r="0" b="0"/>
            <a:pathLst>
              <a:path w="429394" h="356224">
                <a:moveTo>
                  <a:pt x="246724" y="19683"/>
                </a:moveTo>
                <a:lnTo>
                  <a:pt x="234589" y="7547"/>
                </a:lnTo>
                <a:lnTo>
                  <a:pt x="228474" y="3972"/>
                </a:lnTo>
                <a:lnTo>
                  <a:pt x="221858" y="1589"/>
                </a:lnTo>
                <a:lnTo>
                  <a:pt x="214907" y="0"/>
                </a:lnTo>
                <a:lnTo>
                  <a:pt x="209003" y="211"/>
                </a:lnTo>
                <a:lnTo>
                  <a:pt x="203796" y="1621"/>
                </a:lnTo>
                <a:lnTo>
                  <a:pt x="192085" y="6575"/>
                </a:lnTo>
                <a:lnTo>
                  <a:pt x="174181" y="13010"/>
                </a:lnTo>
                <a:lnTo>
                  <a:pt x="166612" y="15234"/>
                </a:lnTo>
                <a:lnTo>
                  <a:pt x="154816" y="17706"/>
                </a:lnTo>
                <a:lnTo>
                  <a:pt x="147352" y="20904"/>
                </a:lnTo>
                <a:lnTo>
                  <a:pt x="138566" y="25577"/>
                </a:lnTo>
                <a:lnTo>
                  <a:pt x="128899" y="31232"/>
                </a:lnTo>
                <a:lnTo>
                  <a:pt x="114834" y="41352"/>
                </a:lnTo>
                <a:lnTo>
                  <a:pt x="97838" y="54449"/>
                </a:lnTo>
                <a:lnTo>
                  <a:pt x="64983" y="80854"/>
                </a:lnTo>
                <a:lnTo>
                  <a:pt x="54443" y="89674"/>
                </a:lnTo>
                <a:lnTo>
                  <a:pt x="46147" y="96823"/>
                </a:lnTo>
                <a:lnTo>
                  <a:pt x="40616" y="104130"/>
                </a:lnTo>
                <a:lnTo>
                  <a:pt x="36929" y="111541"/>
                </a:lnTo>
                <a:lnTo>
                  <a:pt x="34471" y="119021"/>
                </a:lnTo>
                <a:lnTo>
                  <a:pt x="29022" y="132898"/>
                </a:lnTo>
                <a:lnTo>
                  <a:pt x="12808" y="172024"/>
                </a:lnTo>
                <a:lnTo>
                  <a:pt x="6960" y="189823"/>
                </a:lnTo>
                <a:lnTo>
                  <a:pt x="3062" y="205500"/>
                </a:lnTo>
                <a:lnTo>
                  <a:pt x="463" y="219761"/>
                </a:lnTo>
                <a:lnTo>
                  <a:pt x="0" y="231808"/>
                </a:lnTo>
                <a:lnTo>
                  <a:pt x="961" y="242379"/>
                </a:lnTo>
                <a:lnTo>
                  <a:pt x="2872" y="251967"/>
                </a:lnTo>
                <a:lnTo>
                  <a:pt x="5417" y="259629"/>
                </a:lnTo>
                <a:lnTo>
                  <a:pt x="8383" y="266007"/>
                </a:lnTo>
                <a:lnTo>
                  <a:pt x="11630" y="271529"/>
                </a:lnTo>
                <a:lnTo>
                  <a:pt x="13795" y="277750"/>
                </a:lnTo>
                <a:lnTo>
                  <a:pt x="15238" y="284438"/>
                </a:lnTo>
                <a:lnTo>
                  <a:pt x="16200" y="291436"/>
                </a:lnTo>
                <a:lnTo>
                  <a:pt x="18112" y="297371"/>
                </a:lnTo>
                <a:lnTo>
                  <a:pt x="23622" y="307353"/>
                </a:lnTo>
                <a:lnTo>
                  <a:pt x="30305" y="316023"/>
                </a:lnTo>
                <a:lnTo>
                  <a:pt x="33865" y="320113"/>
                </a:lnTo>
                <a:lnTo>
                  <a:pt x="44594" y="328044"/>
                </a:lnTo>
                <a:lnTo>
                  <a:pt x="51010" y="331936"/>
                </a:lnTo>
                <a:lnTo>
                  <a:pt x="60368" y="335802"/>
                </a:lnTo>
                <a:lnTo>
                  <a:pt x="71687" y="339649"/>
                </a:lnTo>
                <a:lnTo>
                  <a:pt x="84313" y="343483"/>
                </a:lnTo>
                <a:lnTo>
                  <a:pt x="99080" y="347309"/>
                </a:lnTo>
                <a:lnTo>
                  <a:pt x="132421" y="354948"/>
                </a:lnTo>
                <a:lnTo>
                  <a:pt x="150202" y="356223"/>
                </a:lnTo>
                <a:lnTo>
                  <a:pt x="168407" y="355803"/>
                </a:lnTo>
                <a:lnTo>
                  <a:pt x="186892" y="354253"/>
                </a:lnTo>
                <a:lnTo>
                  <a:pt x="204297" y="351949"/>
                </a:lnTo>
                <a:lnTo>
                  <a:pt x="220979" y="349143"/>
                </a:lnTo>
                <a:lnTo>
                  <a:pt x="237181" y="346003"/>
                </a:lnTo>
                <a:lnTo>
                  <a:pt x="249252" y="343910"/>
                </a:lnTo>
                <a:lnTo>
                  <a:pt x="258570" y="342514"/>
                </a:lnTo>
                <a:lnTo>
                  <a:pt x="266051" y="341583"/>
                </a:lnTo>
                <a:lnTo>
                  <a:pt x="273579" y="339693"/>
                </a:lnTo>
                <a:lnTo>
                  <a:pt x="281138" y="337163"/>
                </a:lnTo>
                <a:lnTo>
                  <a:pt x="288717" y="334206"/>
                </a:lnTo>
                <a:lnTo>
                  <a:pt x="296309" y="330965"/>
                </a:lnTo>
                <a:lnTo>
                  <a:pt x="311519" y="323977"/>
                </a:lnTo>
                <a:lnTo>
                  <a:pt x="334362" y="312903"/>
                </a:lnTo>
                <a:lnTo>
                  <a:pt x="341979" y="307872"/>
                </a:lnTo>
                <a:lnTo>
                  <a:pt x="349598" y="301979"/>
                </a:lnTo>
                <a:lnTo>
                  <a:pt x="357217" y="295510"/>
                </a:lnTo>
                <a:lnTo>
                  <a:pt x="369069" y="284936"/>
                </a:lnTo>
                <a:lnTo>
                  <a:pt x="379840" y="276003"/>
                </a:lnTo>
                <a:lnTo>
                  <a:pt x="393094" y="267800"/>
                </a:lnTo>
                <a:lnTo>
                  <a:pt x="404064" y="259920"/>
                </a:lnTo>
                <a:lnTo>
                  <a:pt x="413173" y="252185"/>
                </a:lnTo>
                <a:lnTo>
                  <a:pt x="421455" y="244513"/>
                </a:lnTo>
                <a:lnTo>
                  <a:pt x="424172" y="239420"/>
                </a:lnTo>
                <a:lnTo>
                  <a:pt x="425983" y="233484"/>
                </a:lnTo>
                <a:lnTo>
                  <a:pt x="427190" y="226987"/>
                </a:lnTo>
                <a:lnTo>
                  <a:pt x="427995" y="220115"/>
                </a:lnTo>
                <a:lnTo>
                  <a:pt x="428532" y="212994"/>
                </a:lnTo>
                <a:lnTo>
                  <a:pt x="428889" y="205707"/>
                </a:lnTo>
                <a:lnTo>
                  <a:pt x="429287" y="184063"/>
                </a:lnTo>
                <a:lnTo>
                  <a:pt x="429393" y="171180"/>
                </a:lnTo>
                <a:lnTo>
                  <a:pt x="428193" y="161321"/>
                </a:lnTo>
                <a:lnTo>
                  <a:pt x="426124" y="153478"/>
                </a:lnTo>
                <a:lnTo>
                  <a:pt x="423474" y="146980"/>
                </a:lnTo>
                <a:lnTo>
                  <a:pt x="417143" y="136372"/>
                </a:lnTo>
                <a:lnTo>
                  <a:pt x="410096" y="127425"/>
                </a:lnTo>
                <a:lnTo>
                  <a:pt x="402731" y="119215"/>
                </a:lnTo>
                <a:lnTo>
                  <a:pt x="397719" y="112707"/>
                </a:lnTo>
                <a:lnTo>
                  <a:pt x="391838" y="104559"/>
                </a:lnTo>
                <a:lnTo>
                  <a:pt x="385376" y="95316"/>
                </a:lnTo>
                <a:lnTo>
                  <a:pt x="378529" y="89155"/>
                </a:lnTo>
                <a:lnTo>
                  <a:pt x="371424" y="85048"/>
                </a:lnTo>
                <a:lnTo>
                  <a:pt x="364148" y="82309"/>
                </a:lnTo>
                <a:lnTo>
                  <a:pt x="356757" y="79214"/>
                </a:lnTo>
                <a:lnTo>
                  <a:pt x="349289" y="75880"/>
                </a:lnTo>
                <a:lnTo>
                  <a:pt x="341771" y="72387"/>
                </a:lnTo>
                <a:lnTo>
                  <a:pt x="330031" y="68507"/>
                </a:lnTo>
                <a:lnTo>
                  <a:pt x="319310" y="66782"/>
                </a:lnTo>
                <a:lnTo>
                  <a:pt x="312895" y="66322"/>
                </a:lnTo>
                <a:lnTo>
                  <a:pt x="269585" y="654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4"/>
          <p:cNvSpPr/>
          <p:nvPr/>
        </p:nvSpPr>
        <p:spPr>
          <a:xfrm>
            <a:off x="2921064" y="3479910"/>
            <a:ext cx="222187" cy="197795"/>
          </a:xfrm>
          <a:custGeom>
            <a:avLst/>
            <a:gdLst/>
            <a:ahLst/>
            <a:cxnLst/>
            <a:rect l="0" t="0" r="0" b="0"/>
            <a:pathLst>
              <a:path w="222187" h="197795">
                <a:moveTo>
                  <a:pt x="5016" y="63390"/>
                </a:moveTo>
                <a:lnTo>
                  <a:pt x="30766" y="37639"/>
                </a:lnTo>
                <a:lnTo>
                  <a:pt x="34882" y="34793"/>
                </a:lnTo>
                <a:lnTo>
                  <a:pt x="38897" y="32895"/>
                </a:lnTo>
                <a:lnTo>
                  <a:pt x="42843" y="31630"/>
                </a:lnTo>
                <a:lnTo>
                  <a:pt x="46744" y="29516"/>
                </a:lnTo>
                <a:lnTo>
                  <a:pt x="50615" y="26837"/>
                </a:lnTo>
                <a:lnTo>
                  <a:pt x="54465" y="23781"/>
                </a:lnTo>
                <a:lnTo>
                  <a:pt x="59572" y="21744"/>
                </a:lnTo>
                <a:lnTo>
                  <a:pt x="65516" y="20386"/>
                </a:lnTo>
                <a:lnTo>
                  <a:pt x="72020" y="19481"/>
                </a:lnTo>
                <a:lnTo>
                  <a:pt x="77625" y="17607"/>
                </a:lnTo>
                <a:lnTo>
                  <a:pt x="82632" y="15088"/>
                </a:lnTo>
                <a:lnTo>
                  <a:pt x="87239" y="12138"/>
                </a:lnTo>
                <a:lnTo>
                  <a:pt x="92852" y="10172"/>
                </a:lnTo>
                <a:lnTo>
                  <a:pt x="99133" y="8861"/>
                </a:lnTo>
                <a:lnTo>
                  <a:pt x="105860" y="7987"/>
                </a:lnTo>
                <a:lnTo>
                  <a:pt x="112885" y="6134"/>
                </a:lnTo>
                <a:lnTo>
                  <a:pt x="120109" y="3630"/>
                </a:lnTo>
                <a:lnTo>
                  <a:pt x="127465" y="690"/>
                </a:lnTo>
                <a:lnTo>
                  <a:pt x="133638" y="0"/>
                </a:lnTo>
                <a:lnTo>
                  <a:pt x="139024" y="809"/>
                </a:lnTo>
                <a:lnTo>
                  <a:pt x="143885" y="2620"/>
                </a:lnTo>
                <a:lnTo>
                  <a:pt x="148395" y="3826"/>
                </a:lnTo>
                <a:lnTo>
                  <a:pt x="152672" y="4631"/>
                </a:lnTo>
                <a:lnTo>
                  <a:pt x="156793" y="5167"/>
                </a:lnTo>
                <a:lnTo>
                  <a:pt x="160811" y="6795"/>
                </a:lnTo>
                <a:lnTo>
                  <a:pt x="164759" y="9149"/>
                </a:lnTo>
                <a:lnTo>
                  <a:pt x="174153" y="15986"/>
                </a:lnTo>
                <a:lnTo>
                  <a:pt x="178825" y="16921"/>
                </a:lnTo>
                <a:lnTo>
                  <a:pt x="181848" y="17171"/>
                </a:lnTo>
                <a:lnTo>
                  <a:pt x="183864" y="18607"/>
                </a:lnTo>
                <a:lnTo>
                  <a:pt x="185208" y="20835"/>
                </a:lnTo>
                <a:lnTo>
                  <a:pt x="186104" y="23590"/>
                </a:lnTo>
                <a:lnTo>
                  <a:pt x="187971" y="27966"/>
                </a:lnTo>
                <a:lnTo>
                  <a:pt x="193432" y="39602"/>
                </a:lnTo>
                <a:lnTo>
                  <a:pt x="194127" y="44991"/>
                </a:lnTo>
                <a:lnTo>
                  <a:pt x="193320" y="49854"/>
                </a:lnTo>
                <a:lnTo>
                  <a:pt x="191512" y="54366"/>
                </a:lnTo>
                <a:lnTo>
                  <a:pt x="187766" y="61184"/>
                </a:lnTo>
                <a:lnTo>
                  <a:pt x="182730" y="69539"/>
                </a:lnTo>
                <a:lnTo>
                  <a:pt x="176831" y="78920"/>
                </a:lnTo>
                <a:lnTo>
                  <a:pt x="170360" y="86443"/>
                </a:lnTo>
                <a:lnTo>
                  <a:pt x="163505" y="92728"/>
                </a:lnTo>
                <a:lnTo>
                  <a:pt x="156395" y="98189"/>
                </a:lnTo>
                <a:lnTo>
                  <a:pt x="144035" y="105639"/>
                </a:lnTo>
                <a:lnTo>
                  <a:pt x="128176" y="114415"/>
                </a:lnTo>
                <a:lnTo>
                  <a:pt x="109982" y="124077"/>
                </a:lnTo>
                <a:lnTo>
                  <a:pt x="96583" y="131788"/>
                </a:lnTo>
                <a:lnTo>
                  <a:pt x="86381" y="138198"/>
                </a:lnTo>
                <a:lnTo>
                  <a:pt x="78309" y="143742"/>
                </a:lnTo>
                <a:lnTo>
                  <a:pt x="70388" y="148708"/>
                </a:lnTo>
                <a:lnTo>
                  <a:pt x="62567" y="153288"/>
                </a:lnTo>
                <a:lnTo>
                  <a:pt x="54813" y="157612"/>
                </a:lnTo>
                <a:lnTo>
                  <a:pt x="32651" y="169190"/>
                </a:lnTo>
                <a:lnTo>
                  <a:pt x="19629" y="175833"/>
                </a:lnTo>
                <a:lnTo>
                  <a:pt x="10948" y="181532"/>
                </a:lnTo>
                <a:lnTo>
                  <a:pt x="5161" y="186601"/>
                </a:lnTo>
                <a:lnTo>
                  <a:pt x="1302" y="191250"/>
                </a:lnTo>
                <a:lnTo>
                  <a:pt x="0" y="194350"/>
                </a:lnTo>
                <a:lnTo>
                  <a:pt x="402" y="196417"/>
                </a:lnTo>
                <a:lnTo>
                  <a:pt x="1940" y="197794"/>
                </a:lnTo>
                <a:lnTo>
                  <a:pt x="11855" y="197443"/>
                </a:lnTo>
                <a:lnTo>
                  <a:pt x="27355" y="195938"/>
                </a:lnTo>
                <a:lnTo>
                  <a:pt x="46579" y="193665"/>
                </a:lnTo>
                <a:lnTo>
                  <a:pt x="61934" y="192150"/>
                </a:lnTo>
                <a:lnTo>
                  <a:pt x="74711" y="191140"/>
                </a:lnTo>
                <a:lnTo>
                  <a:pt x="85770" y="190466"/>
                </a:lnTo>
                <a:lnTo>
                  <a:pt x="104829" y="189718"/>
                </a:lnTo>
                <a:lnTo>
                  <a:pt x="113468" y="189519"/>
                </a:lnTo>
                <a:lnTo>
                  <a:pt x="128117" y="188116"/>
                </a:lnTo>
                <a:lnTo>
                  <a:pt x="222186" y="1776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5"/>
          <p:cNvSpPr/>
          <p:nvPr/>
        </p:nvSpPr>
        <p:spPr>
          <a:xfrm>
            <a:off x="3202821" y="3497579"/>
            <a:ext cx="180232" cy="182639"/>
          </a:xfrm>
          <a:custGeom>
            <a:avLst/>
            <a:gdLst/>
            <a:ahLst/>
            <a:cxnLst/>
            <a:rect l="0" t="0" r="0" b="0"/>
            <a:pathLst>
              <a:path w="180232" h="182639">
                <a:moveTo>
                  <a:pt x="66158" y="34291"/>
                </a:moveTo>
                <a:lnTo>
                  <a:pt x="54023" y="46426"/>
                </a:lnTo>
                <a:lnTo>
                  <a:pt x="47908" y="55081"/>
                </a:lnTo>
                <a:lnTo>
                  <a:pt x="41292" y="65931"/>
                </a:lnTo>
                <a:lnTo>
                  <a:pt x="28437" y="88993"/>
                </a:lnTo>
                <a:lnTo>
                  <a:pt x="18490" y="107709"/>
                </a:lnTo>
                <a:lnTo>
                  <a:pt x="14059" y="114986"/>
                </a:lnTo>
                <a:lnTo>
                  <a:pt x="9836" y="121107"/>
                </a:lnTo>
                <a:lnTo>
                  <a:pt x="5750" y="126459"/>
                </a:lnTo>
                <a:lnTo>
                  <a:pt x="3026" y="131296"/>
                </a:lnTo>
                <a:lnTo>
                  <a:pt x="1210" y="135791"/>
                </a:lnTo>
                <a:lnTo>
                  <a:pt x="0" y="140057"/>
                </a:lnTo>
                <a:lnTo>
                  <a:pt x="463" y="145442"/>
                </a:lnTo>
                <a:lnTo>
                  <a:pt x="2041" y="151571"/>
                </a:lnTo>
                <a:lnTo>
                  <a:pt x="4364" y="158198"/>
                </a:lnTo>
                <a:lnTo>
                  <a:pt x="8452" y="163885"/>
                </a:lnTo>
                <a:lnTo>
                  <a:pt x="13718" y="168947"/>
                </a:lnTo>
                <a:lnTo>
                  <a:pt x="28283" y="180128"/>
                </a:lnTo>
                <a:lnTo>
                  <a:pt x="30749" y="181046"/>
                </a:lnTo>
                <a:lnTo>
                  <a:pt x="33662" y="181657"/>
                </a:lnTo>
                <a:lnTo>
                  <a:pt x="36874" y="182065"/>
                </a:lnTo>
                <a:lnTo>
                  <a:pt x="41555" y="182337"/>
                </a:lnTo>
                <a:lnTo>
                  <a:pt x="53531" y="182638"/>
                </a:lnTo>
                <a:lnTo>
                  <a:pt x="59010" y="181449"/>
                </a:lnTo>
                <a:lnTo>
                  <a:pt x="63933" y="179386"/>
                </a:lnTo>
                <a:lnTo>
                  <a:pt x="68485" y="176741"/>
                </a:lnTo>
                <a:lnTo>
                  <a:pt x="74059" y="174978"/>
                </a:lnTo>
                <a:lnTo>
                  <a:pt x="80316" y="173802"/>
                </a:lnTo>
                <a:lnTo>
                  <a:pt x="87027" y="173018"/>
                </a:lnTo>
                <a:lnTo>
                  <a:pt x="94041" y="171225"/>
                </a:lnTo>
                <a:lnTo>
                  <a:pt x="101257" y="168761"/>
                </a:lnTo>
                <a:lnTo>
                  <a:pt x="108607" y="165847"/>
                </a:lnTo>
                <a:lnTo>
                  <a:pt x="117318" y="161365"/>
                </a:lnTo>
                <a:lnTo>
                  <a:pt x="126935" y="155837"/>
                </a:lnTo>
                <a:lnTo>
                  <a:pt x="137156" y="149611"/>
                </a:lnTo>
                <a:lnTo>
                  <a:pt x="145240" y="144191"/>
                </a:lnTo>
                <a:lnTo>
                  <a:pt x="151900" y="139307"/>
                </a:lnTo>
                <a:lnTo>
                  <a:pt x="157609" y="134782"/>
                </a:lnTo>
                <a:lnTo>
                  <a:pt x="162685" y="129225"/>
                </a:lnTo>
                <a:lnTo>
                  <a:pt x="167340" y="122980"/>
                </a:lnTo>
                <a:lnTo>
                  <a:pt x="171713" y="116277"/>
                </a:lnTo>
                <a:lnTo>
                  <a:pt x="174628" y="110538"/>
                </a:lnTo>
                <a:lnTo>
                  <a:pt x="176572" y="105442"/>
                </a:lnTo>
                <a:lnTo>
                  <a:pt x="177867" y="100775"/>
                </a:lnTo>
                <a:lnTo>
                  <a:pt x="178731" y="96393"/>
                </a:lnTo>
                <a:lnTo>
                  <a:pt x="179307" y="92203"/>
                </a:lnTo>
                <a:lnTo>
                  <a:pt x="179691" y="88138"/>
                </a:lnTo>
                <a:lnTo>
                  <a:pt x="179947" y="82889"/>
                </a:lnTo>
                <a:lnTo>
                  <a:pt x="180231" y="70283"/>
                </a:lnTo>
                <a:lnTo>
                  <a:pt x="179037" y="64636"/>
                </a:lnTo>
                <a:lnTo>
                  <a:pt x="176971" y="59601"/>
                </a:lnTo>
                <a:lnTo>
                  <a:pt x="174323" y="54974"/>
                </a:lnTo>
                <a:lnTo>
                  <a:pt x="171288" y="50619"/>
                </a:lnTo>
                <a:lnTo>
                  <a:pt x="167995" y="46446"/>
                </a:lnTo>
                <a:lnTo>
                  <a:pt x="164530" y="42394"/>
                </a:lnTo>
                <a:lnTo>
                  <a:pt x="160949" y="38423"/>
                </a:lnTo>
                <a:lnTo>
                  <a:pt x="153585" y="30624"/>
                </a:lnTo>
                <a:lnTo>
                  <a:pt x="148572" y="26766"/>
                </a:lnTo>
                <a:lnTo>
                  <a:pt x="142691" y="22924"/>
                </a:lnTo>
                <a:lnTo>
                  <a:pt x="136231" y="19093"/>
                </a:lnTo>
                <a:lnTo>
                  <a:pt x="130653" y="15269"/>
                </a:lnTo>
                <a:lnTo>
                  <a:pt x="125665" y="11449"/>
                </a:lnTo>
                <a:lnTo>
                  <a:pt x="10044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6"/>
          <p:cNvSpPr/>
          <p:nvPr/>
        </p:nvSpPr>
        <p:spPr>
          <a:xfrm>
            <a:off x="3628247" y="1965960"/>
            <a:ext cx="29354" cy="251460"/>
          </a:xfrm>
          <a:custGeom>
            <a:avLst/>
            <a:gdLst/>
            <a:ahLst/>
            <a:cxnLst/>
            <a:rect l="0" t="0" r="0" b="0"/>
            <a:pathLst>
              <a:path w="29354" h="251460">
                <a:moveTo>
                  <a:pt x="29353" y="0"/>
                </a:moveTo>
                <a:lnTo>
                  <a:pt x="23285" y="0"/>
                </a:lnTo>
                <a:lnTo>
                  <a:pt x="21497" y="2540"/>
                </a:lnTo>
                <a:lnTo>
                  <a:pt x="20306" y="6773"/>
                </a:lnTo>
                <a:lnTo>
                  <a:pt x="19511" y="12135"/>
                </a:lnTo>
                <a:lnTo>
                  <a:pt x="18982" y="22060"/>
                </a:lnTo>
                <a:lnTo>
                  <a:pt x="18237" y="61287"/>
                </a:lnTo>
                <a:lnTo>
                  <a:pt x="17935" y="122007"/>
                </a:lnTo>
                <a:lnTo>
                  <a:pt x="16661" y="128328"/>
                </a:lnTo>
                <a:lnTo>
                  <a:pt x="14541" y="133812"/>
                </a:lnTo>
                <a:lnTo>
                  <a:pt x="11858" y="138738"/>
                </a:lnTo>
                <a:lnTo>
                  <a:pt x="10070" y="144561"/>
                </a:lnTo>
                <a:lnTo>
                  <a:pt x="8877" y="150984"/>
                </a:lnTo>
                <a:lnTo>
                  <a:pt x="8082" y="157806"/>
                </a:lnTo>
                <a:lnTo>
                  <a:pt x="7553" y="163624"/>
                </a:lnTo>
                <a:lnTo>
                  <a:pt x="7199" y="168772"/>
                </a:lnTo>
                <a:lnTo>
                  <a:pt x="6964" y="173475"/>
                </a:lnTo>
                <a:lnTo>
                  <a:pt x="5537" y="179150"/>
                </a:lnTo>
                <a:lnTo>
                  <a:pt x="3315" y="185473"/>
                </a:lnTo>
                <a:lnTo>
                  <a:pt x="564" y="192229"/>
                </a:lnTo>
                <a:lnTo>
                  <a:pt x="0" y="201812"/>
                </a:lnTo>
                <a:lnTo>
                  <a:pt x="895" y="213281"/>
                </a:lnTo>
                <a:lnTo>
                  <a:pt x="6493" y="2514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7"/>
          <p:cNvSpPr/>
          <p:nvPr/>
        </p:nvSpPr>
        <p:spPr>
          <a:xfrm>
            <a:off x="3703994" y="1954529"/>
            <a:ext cx="145477" cy="193780"/>
          </a:xfrm>
          <a:custGeom>
            <a:avLst/>
            <a:gdLst/>
            <a:ahLst/>
            <a:cxnLst/>
            <a:rect l="0" t="0" r="0" b="0"/>
            <a:pathLst>
              <a:path w="145477" h="193780">
                <a:moveTo>
                  <a:pt x="79335" y="0"/>
                </a:moveTo>
                <a:lnTo>
                  <a:pt x="30549" y="48787"/>
                </a:lnTo>
                <a:lnTo>
                  <a:pt x="26491" y="56655"/>
                </a:lnTo>
                <a:lnTo>
                  <a:pt x="22516" y="66980"/>
                </a:lnTo>
                <a:lnTo>
                  <a:pt x="18596" y="78944"/>
                </a:lnTo>
                <a:lnTo>
                  <a:pt x="14713" y="88189"/>
                </a:lnTo>
                <a:lnTo>
                  <a:pt x="10854" y="95623"/>
                </a:lnTo>
                <a:lnTo>
                  <a:pt x="7011" y="101849"/>
                </a:lnTo>
                <a:lnTo>
                  <a:pt x="4449" y="109809"/>
                </a:lnTo>
                <a:lnTo>
                  <a:pt x="2741" y="118926"/>
                </a:lnTo>
                <a:lnTo>
                  <a:pt x="1603" y="128814"/>
                </a:lnTo>
                <a:lnTo>
                  <a:pt x="844" y="136676"/>
                </a:lnTo>
                <a:lnTo>
                  <a:pt x="338" y="143188"/>
                </a:lnTo>
                <a:lnTo>
                  <a:pt x="0" y="148799"/>
                </a:lnTo>
                <a:lnTo>
                  <a:pt x="1045" y="153809"/>
                </a:lnTo>
                <a:lnTo>
                  <a:pt x="3012" y="158420"/>
                </a:lnTo>
                <a:lnTo>
                  <a:pt x="5593" y="162763"/>
                </a:lnTo>
                <a:lnTo>
                  <a:pt x="7314" y="166929"/>
                </a:lnTo>
                <a:lnTo>
                  <a:pt x="8461" y="170976"/>
                </a:lnTo>
                <a:lnTo>
                  <a:pt x="9226" y="174944"/>
                </a:lnTo>
                <a:lnTo>
                  <a:pt x="11006" y="177590"/>
                </a:lnTo>
                <a:lnTo>
                  <a:pt x="13462" y="179353"/>
                </a:lnTo>
                <a:lnTo>
                  <a:pt x="16370" y="180529"/>
                </a:lnTo>
                <a:lnTo>
                  <a:pt x="19579" y="182583"/>
                </a:lnTo>
                <a:lnTo>
                  <a:pt x="22987" y="185222"/>
                </a:lnTo>
                <a:lnTo>
                  <a:pt x="26531" y="188252"/>
                </a:lnTo>
                <a:lnTo>
                  <a:pt x="31432" y="190271"/>
                </a:lnTo>
                <a:lnTo>
                  <a:pt x="37240" y="191618"/>
                </a:lnTo>
                <a:lnTo>
                  <a:pt x="43652" y="192515"/>
                </a:lnTo>
                <a:lnTo>
                  <a:pt x="49197" y="193114"/>
                </a:lnTo>
                <a:lnTo>
                  <a:pt x="54163" y="193512"/>
                </a:lnTo>
                <a:lnTo>
                  <a:pt x="58744" y="193779"/>
                </a:lnTo>
                <a:lnTo>
                  <a:pt x="63068" y="192686"/>
                </a:lnTo>
                <a:lnTo>
                  <a:pt x="67220" y="190687"/>
                </a:lnTo>
                <a:lnTo>
                  <a:pt x="71259" y="188085"/>
                </a:lnTo>
                <a:lnTo>
                  <a:pt x="76491" y="185080"/>
                </a:lnTo>
                <a:lnTo>
                  <a:pt x="89078" y="178355"/>
                </a:lnTo>
                <a:lnTo>
                  <a:pt x="110444" y="167428"/>
                </a:lnTo>
                <a:lnTo>
                  <a:pt x="116585" y="162419"/>
                </a:lnTo>
                <a:lnTo>
                  <a:pt x="121948" y="156540"/>
                </a:lnTo>
                <a:lnTo>
                  <a:pt x="126794" y="150080"/>
                </a:lnTo>
                <a:lnTo>
                  <a:pt x="131295" y="141963"/>
                </a:lnTo>
                <a:lnTo>
                  <a:pt x="135565" y="132743"/>
                </a:lnTo>
                <a:lnTo>
                  <a:pt x="139682" y="122785"/>
                </a:lnTo>
                <a:lnTo>
                  <a:pt x="142427" y="114877"/>
                </a:lnTo>
                <a:lnTo>
                  <a:pt x="144256" y="108335"/>
                </a:lnTo>
                <a:lnTo>
                  <a:pt x="145476" y="102703"/>
                </a:lnTo>
                <a:lnTo>
                  <a:pt x="145019" y="96409"/>
                </a:lnTo>
                <a:lnTo>
                  <a:pt x="143445" y="89673"/>
                </a:lnTo>
                <a:lnTo>
                  <a:pt x="141125" y="82642"/>
                </a:lnTo>
                <a:lnTo>
                  <a:pt x="139579" y="76685"/>
                </a:lnTo>
                <a:lnTo>
                  <a:pt x="138548" y="71443"/>
                </a:lnTo>
                <a:lnTo>
                  <a:pt x="137860" y="66679"/>
                </a:lnTo>
                <a:lnTo>
                  <a:pt x="136132" y="60963"/>
                </a:lnTo>
                <a:lnTo>
                  <a:pt x="133710" y="54612"/>
                </a:lnTo>
                <a:lnTo>
                  <a:pt x="130825" y="47838"/>
                </a:lnTo>
                <a:lnTo>
                  <a:pt x="126362" y="42052"/>
                </a:lnTo>
                <a:lnTo>
                  <a:pt x="120846" y="36925"/>
                </a:lnTo>
                <a:lnTo>
                  <a:pt x="114629" y="32237"/>
                </a:lnTo>
                <a:lnTo>
                  <a:pt x="107945" y="26571"/>
                </a:lnTo>
                <a:lnTo>
                  <a:pt x="100948" y="20254"/>
                </a:lnTo>
                <a:lnTo>
                  <a:pt x="93744" y="13503"/>
                </a:lnTo>
                <a:lnTo>
                  <a:pt x="86401" y="9002"/>
                </a:lnTo>
                <a:lnTo>
                  <a:pt x="78966" y="6002"/>
                </a:lnTo>
                <a:lnTo>
                  <a:pt x="71469" y="4001"/>
                </a:lnTo>
                <a:lnTo>
                  <a:pt x="63931" y="2668"/>
                </a:lnTo>
                <a:lnTo>
                  <a:pt x="56366" y="1779"/>
                </a:lnTo>
                <a:lnTo>
                  <a:pt x="221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8"/>
          <p:cNvSpPr/>
          <p:nvPr/>
        </p:nvSpPr>
        <p:spPr>
          <a:xfrm>
            <a:off x="3897629" y="1725929"/>
            <a:ext cx="525781" cy="456459"/>
          </a:xfrm>
          <a:custGeom>
            <a:avLst/>
            <a:gdLst/>
            <a:ahLst/>
            <a:cxnLst/>
            <a:rect l="0" t="0" r="0" b="0"/>
            <a:pathLst>
              <a:path w="525781" h="456459">
                <a:moveTo>
                  <a:pt x="0" y="285750"/>
                </a:moveTo>
                <a:lnTo>
                  <a:pt x="12136" y="303954"/>
                </a:lnTo>
                <a:lnTo>
                  <a:pt x="21481" y="316278"/>
                </a:lnTo>
                <a:lnTo>
                  <a:pt x="25751" y="321342"/>
                </a:lnTo>
                <a:lnTo>
                  <a:pt x="30495" y="330356"/>
                </a:lnTo>
                <a:lnTo>
                  <a:pt x="31760" y="334537"/>
                </a:lnTo>
                <a:lnTo>
                  <a:pt x="37684" y="346215"/>
                </a:lnTo>
                <a:lnTo>
                  <a:pt x="57812" y="382897"/>
                </a:lnTo>
                <a:lnTo>
                  <a:pt x="67751" y="397505"/>
                </a:lnTo>
                <a:lnTo>
                  <a:pt x="76918" y="408513"/>
                </a:lnTo>
                <a:lnTo>
                  <a:pt x="103812" y="435307"/>
                </a:lnTo>
                <a:lnTo>
                  <a:pt x="107308" y="440064"/>
                </a:lnTo>
                <a:lnTo>
                  <a:pt x="111192" y="448738"/>
                </a:lnTo>
                <a:lnTo>
                  <a:pt x="113499" y="451559"/>
                </a:lnTo>
                <a:lnTo>
                  <a:pt x="116306" y="453439"/>
                </a:lnTo>
                <a:lnTo>
                  <a:pt x="122812" y="455529"/>
                </a:lnTo>
                <a:lnTo>
                  <a:pt x="129937" y="456458"/>
                </a:lnTo>
                <a:lnTo>
                  <a:pt x="133615" y="455435"/>
                </a:lnTo>
                <a:lnTo>
                  <a:pt x="141088" y="450912"/>
                </a:lnTo>
                <a:lnTo>
                  <a:pt x="143589" y="447929"/>
                </a:lnTo>
                <a:lnTo>
                  <a:pt x="145256" y="444669"/>
                </a:lnTo>
                <a:lnTo>
                  <a:pt x="147109" y="437661"/>
                </a:lnTo>
                <a:lnTo>
                  <a:pt x="148151" y="426576"/>
                </a:lnTo>
                <a:lnTo>
                  <a:pt x="148460" y="415248"/>
                </a:lnTo>
                <a:lnTo>
                  <a:pt x="148574" y="390167"/>
                </a:lnTo>
                <a:lnTo>
                  <a:pt x="147309" y="380761"/>
                </a:lnTo>
                <a:lnTo>
                  <a:pt x="145196" y="369411"/>
                </a:lnTo>
                <a:lnTo>
                  <a:pt x="142518" y="356764"/>
                </a:lnTo>
                <a:lnTo>
                  <a:pt x="142002" y="345793"/>
                </a:lnTo>
                <a:lnTo>
                  <a:pt x="142928" y="335939"/>
                </a:lnTo>
                <a:lnTo>
                  <a:pt x="144816" y="326830"/>
                </a:lnTo>
                <a:lnTo>
                  <a:pt x="144804" y="318216"/>
                </a:lnTo>
                <a:lnTo>
                  <a:pt x="143526" y="309934"/>
                </a:lnTo>
                <a:lnTo>
                  <a:pt x="121624" y="223530"/>
                </a:lnTo>
                <a:lnTo>
                  <a:pt x="117913" y="212520"/>
                </a:lnTo>
                <a:lnTo>
                  <a:pt x="114169" y="203910"/>
                </a:lnTo>
                <a:lnTo>
                  <a:pt x="110403" y="196900"/>
                </a:lnTo>
                <a:lnTo>
                  <a:pt x="107892" y="189687"/>
                </a:lnTo>
                <a:lnTo>
                  <a:pt x="106218" y="182338"/>
                </a:lnTo>
                <a:lnTo>
                  <a:pt x="104358" y="168670"/>
                </a:lnTo>
                <a:lnTo>
                  <a:pt x="103532" y="158361"/>
                </a:lnTo>
                <a:lnTo>
                  <a:pt x="102041" y="153834"/>
                </a:lnTo>
                <a:lnTo>
                  <a:pt x="96998" y="145418"/>
                </a:lnTo>
                <a:lnTo>
                  <a:pt x="87020" y="133539"/>
                </a:lnTo>
                <a:lnTo>
                  <a:pt x="84683" y="129666"/>
                </a:lnTo>
                <a:lnTo>
                  <a:pt x="82087" y="121976"/>
                </a:lnTo>
                <a:lnTo>
                  <a:pt x="80626" y="110507"/>
                </a:lnTo>
                <a:lnTo>
                  <a:pt x="81691" y="107961"/>
                </a:lnTo>
                <a:lnTo>
                  <a:pt x="83671" y="106264"/>
                </a:lnTo>
                <a:lnTo>
                  <a:pt x="86261" y="105133"/>
                </a:lnTo>
                <a:lnTo>
                  <a:pt x="95974" y="97473"/>
                </a:lnTo>
                <a:lnTo>
                  <a:pt x="98272" y="94192"/>
                </a:lnTo>
                <a:lnTo>
                  <a:pt x="100827" y="87160"/>
                </a:lnTo>
                <a:lnTo>
                  <a:pt x="104048" y="84777"/>
                </a:lnTo>
                <a:lnTo>
                  <a:pt x="114401" y="82129"/>
                </a:lnTo>
                <a:lnTo>
                  <a:pt x="127468" y="80952"/>
                </a:lnTo>
                <a:lnTo>
                  <a:pt x="134509" y="80638"/>
                </a:lnTo>
                <a:lnTo>
                  <a:pt x="149105" y="76903"/>
                </a:lnTo>
                <a:lnTo>
                  <a:pt x="164059" y="71009"/>
                </a:lnTo>
                <a:lnTo>
                  <a:pt x="179172" y="64157"/>
                </a:lnTo>
                <a:lnTo>
                  <a:pt x="188028" y="61821"/>
                </a:lnTo>
                <a:lnTo>
                  <a:pt x="197743" y="60264"/>
                </a:lnTo>
                <a:lnTo>
                  <a:pt x="208028" y="59226"/>
                </a:lnTo>
                <a:lnTo>
                  <a:pt x="218696" y="57265"/>
                </a:lnTo>
                <a:lnTo>
                  <a:pt x="229617" y="54686"/>
                </a:lnTo>
                <a:lnTo>
                  <a:pt x="240709" y="51698"/>
                </a:lnTo>
                <a:lnTo>
                  <a:pt x="250642" y="49705"/>
                </a:lnTo>
                <a:lnTo>
                  <a:pt x="259805" y="48377"/>
                </a:lnTo>
                <a:lnTo>
                  <a:pt x="268454" y="47492"/>
                </a:lnTo>
                <a:lnTo>
                  <a:pt x="278029" y="46901"/>
                </a:lnTo>
                <a:lnTo>
                  <a:pt x="298829" y="46245"/>
                </a:lnTo>
                <a:lnTo>
                  <a:pt x="313519" y="44800"/>
                </a:lnTo>
                <a:lnTo>
                  <a:pt x="330933" y="42567"/>
                </a:lnTo>
                <a:lnTo>
                  <a:pt x="350162" y="39808"/>
                </a:lnTo>
                <a:lnTo>
                  <a:pt x="365522" y="36699"/>
                </a:lnTo>
                <a:lnTo>
                  <a:pt x="378301" y="33356"/>
                </a:lnTo>
                <a:lnTo>
                  <a:pt x="389361" y="29858"/>
                </a:lnTo>
                <a:lnTo>
                  <a:pt x="400545" y="27525"/>
                </a:lnTo>
                <a:lnTo>
                  <a:pt x="411810" y="25970"/>
                </a:lnTo>
                <a:lnTo>
                  <a:pt x="423130" y="24934"/>
                </a:lnTo>
                <a:lnTo>
                  <a:pt x="433217" y="22973"/>
                </a:lnTo>
                <a:lnTo>
                  <a:pt x="442482" y="20395"/>
                </a:lnTo>
                <a:lnTo>
                  <a:pt x="451198" y="17407"/>
                </a:lnTo>
                <a:lnTo>
                  <a:pt x="463359" y="14145"/>
                </a:lnTo>
                <a:lnTo>
                  <a:pt x="477816" y="10700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"/>
          <p:cNvSpPr/>
          <p:nvPr/>
        </p:nvSpPr>
        <p:spPr>
          <a:xfrm>
            <a:off x="4103370" y="1874938"/>
            <a:ext cx="274071" cy="251042"/>
          </a:xfrm>
          <a:custGeom>
            <a:avLst/>
            <a:gdLst/>
            <a:ahLst/>
            <a:cxnLst/>
            <a:rect l="0" t="0" r="0" b="0"/>
            <a:pathLst>
              <a:path w="274071" h="251042">
                <a:moveTo>
                  <a:pt x="0" y="33872"/>
                </a:moveTo>
                <a:lnTo>
                  <a:pt x="12135" y="15668"/>
                </a:lnTo>
                <a:lnTo>
                  <a:pt x="18250" y="10306"/>
                </a:lnTo>
                <a:lnTo>
                  <a:pt x="24867" y="6731"/>
                </a:lnTo>
                <a:lnTo>
                  <a:pt x="31817" y="4348"/>
                </a:lnTo>
                <a:lnTo>
                  <a:pt x="41532" y="2759"/>
                </a:lnTo>
                <a:lnTo>
                  <a:pt x="53087" y="1700"/>
                </a:lnTo>
                <a:lnTo>
                  <a:pt x="65872" y="994"/>
                </a:lnTo>
                <a:lnTo>
                  <a:pt x="103783" y="209"/>
                </a:lnTo>
                <a:lnTo>
                  <a:pt x="126338" y="0"/>
                </a:lnTo>
                <a:lnTo>
                  <a:pt x="143915" y="1130"/>
                </a:lnTo>
                <a:lnTo>
                  <a:pt x="158174" y="3154"/>
                </a:lnTo>
                <a:lnTo>
                  <a:pt x="170219" y="5773"/>
                </a:lnTo>
                <a:lnTo>
                  <a:pt x="179519" y="7519"/>
                </a:lnTo>
                <a:lnTo>
                  <a:pt x="186989" y="8684"/>
                </a:lnTo>
                <a:lnTo>
                  <a:pt x="193239" y="9459"/>
                </a:lnTo>
                <a:lnTo>
                  <a:pt x="198676" y="11247"/>
                </a:lnTo>
                <a:lnTo>
                  <a:pt x="203570" y="13708"/>
                </a:lnTo>
                <a:lnTo>
                  <a:pt x="208104" y="16619"/>
                </a:lnTo>
                <a:lnTo>
                  <a:pt x="211125" y="21100"/>
                </a:lnTo>
                <a:lnTo>
                  <a:pt x="213140" y="26627"/>
                </a:lnTo>
                <a:lnTo>
                  <a:pt x="214483" y="32852"/>
                </a:lnTo>
                <a:lnTo>
                  <a:pt x="214109" y="38272"/>
                </a:lnTo>
                <a:lnTo>
                  <a:pt x="212589" y="43155"/>
                </a:lnTo>
                <a:lnTo>
                  <a:pt x="210306" y="47681"/>
                </a:lnTo>
                <a:lnTo>
                  <a:pt x="206244" y="51968"/>
                </a:lnTo>
                <a:lnTo>
                  <a:pt x="200995" y="56096"/>
                </a:lnTo>
                <a:lnTo>
                  <a:pt x="194957" y="60118"/>
                </a:lnTo>
                <a:lnTo>
                  <a:pt x="185851" y="64069"/>
                </a:lnTo>
                <a:lnTo>
                  <a:pt x="174701" y="67973"/>
                </a:lnTo>
                <a:lnTo>
                  <a:pt x="162187" y="71846"/>
                </a:lnTo>
                <a:lnTo>
                  <a:pt x="147494" y="76968"/>
                </a:lnTo>
                <a:lnTo>
                  <a:pt x="114236" y="89432"/>
                </a:lnTo>
                <a:lnTo>
                  <a:pt x="100287" y="93772"/>
                </a:lnTo>
                <a:lnTo>
                  <a:pt x="88448" y="96665"/>
                </a:lnTo>
                <a:lnTo>
                  <a:pt x="78015" y="98594"/>
                </a:lnTo>
                <a:lnTo>
                  <a:pt x="67250" y="101150"/>
                </a:lnTo>
                <a:lnTo>
                  <a:pt x="56263" y="104124"/>
                </a:lnTo>
                <a:lnTo>
                  <a:pt x="45129" y="107376"/>
                </a:lnTo>
                <a:lnTo>
                  <a:pt x="36435" y="109545"/>
                </a:lnTo>
                <a:lnTo>
                  <a:pt x="29370" y="110990"/>
                </a:lnTo>
                <a:lnTo>
                  <a:pt x="23390" y="111954"/>
                </a:lnTo>
                <a:lnTo>
                  <a:pt x="23213" y="111327"/>
                </a:lnTo>
                <a:lnTo>
                  <a:pt x="26905" y="109638"/>
                </a:lnTo>
                <a:lnTo>
                  <a:pt x="33177" y="107243"/>
                </a:lnTo>
                <a:lnTo>
                  <a:pt x="39898" y="105646"/>
                </a:lnTo>
                <a:lnTo>
                  <a:pt x="46918" y="104581"/>
                </a:lnTo>
                <a:lnTo>
                  <a:pt x="54139" y="103871"/>
                </a:lnTo>
                <a:lnTo>
                  <a:pt x="61492" y="104668"/>
                </a:lnTo>
                <a:lnTo>
                  <a:pt x="68935" y="106469"/>
                </a:lnTo>
                <a:lnTo>
                  <a:pt x="76437" y="108940"/>
                </a:lnTo>
                <a:lnTo>
                  <a:pt x="90327" y="110587"/>
                </a:lnTo>
                <a:lnTo>
                  <a:pt x="108478" y="111685"/>
                </a:lnTo>
                <a:lnTo>
                  <a:pt x="129468" y="112417"/>
                </a:lnTo>
                <a:lnTo>
                  <a:pt x="146002" y="114175"/>
                </a:lnTo>
                <a:lnTo>
                  <a:pt x="159565" y="116617"/>
                </a:lnTo>
                <a:lnTo>
                  <a:pt x="171146" y="119515"/>
                </a:lnTo>
                <a:lnTo>
                  <a:pt x="182678" y="122717"/>
                </a:lnTo>
                <a:lnTo>
                  <a:pt x="205649" y="129662"/>
                </a:lnTo>
                <a:lnTo>
                  <a:pt x="214569" y="133292"/>
                </a:lnTo>
                <a:lnTo>
                  <a:pt x="221786" y="136982"/>
                </a:lnTo>
                <a:lnTo>
                  <a:pt x="227867" y="140712"/>
                </a:lnTo>
                <a:lnTo>
                  <a:pt x="234461" y="144468"/>
                </a:lnTo>
                <a:lnTo>
                  <a:pt x="248562" y="152029"/>
                </a:lnTo>
                <a:lnTo>
                  <a:pt x="254608" y="155823"/>
                </a:lnTo>
                <a:lnTo>
                  <a:pt x="259908" y="159623"/>
                </a:lnTo>
                <a:lnTo>
                  <a:pt x="264712" y="163425"/>
                </a:lnTo>
                <a:lnTo>
                  <a:pt x="267915" y="167231"/>
                </a:lnTo>
                <a:lnTo>
                  <a:pt x="270050" y="171038"/>
                </a:lnTo>
                <a:lnTo>
                  <a:pt x="271473" y="174845"/>
                </a:lnTo>
                <a:lnTo>
                  <a:pt x="272422" y="179924"/>
                </a:lnTo>
                <a:lnTo>
                  <a:pt x="273054" y="185850"/>
                </a:lnTo>
                <a:lnTo>
                  <a:pt x="273476" y="192340"/>
                </a:lnTo>
                <a:lnTo>
                  <a:pt x="273945" y="202939"/>
                </a:lnTo>
                <a:lnTo>
                  <a:pt x="274070" y="207543"/>
                </a:lnTo>
                <a:lnTo>
                  <a:pt x="272883" y="210612"/>
                </a:lnTo>
                <a:lnTo>
                  <a:pt x="270822" y="212659"/>
                </a:lnTo>
                <a:lnTo>
                  <a:pt x="252321" y="222011"/>
                </a:lnTo>
                <a:lnTo>
                  <a:pt x="246954" y="225338"/>
                </a:lnTo>
                <a:lnTo>
                  <a:pt x="242106" y="228826"/>
                </a:lnTo>
                <a:lnTo>
                  <a:pt x="237604" y="232421"/>
                </a:lnTo>
                <a:lnTo>
                  <a:pt x="232062" y="234818"/>
                </a:lnTo>
                <a:lnTo>
                  <a:pt x="225828" y="236416"/>
                </a:lnTo>
                <a:lnTo>
                  <a:pt x="219132" y="237481"/>
                </a:lnTo>
                <a:lnTo>
                  <a:pt x="209588" y="238191"/>
                </a:lnTo>
                <a:lnTo>
                  <a:pt x="198145" y="238665"/>
                </a:lnTo>
                <a:lnTo>
                  <a:pt x="169344" y="239191"/>
                </a:lnTo>
                <a:lnTo>
                  <a:pt x="131144" y="239424"/>
                </a:lnTo>
                <a:lnTo>
                  <a:pt x="117909" y="240757"/>
                </a:lnTo>
                <a:lnTo>
                  <a:pt x="109086" y="242915"/>
                </a:lnTo>
                <a:lnTo>
                  <a:pt x="91439" y="2510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"/>
          <p:cNvSpPr/>
          <p:nvPr/>
        </p:nvSpPr>
        <p:spPr>
          <a:xfrm>
            <a:off x="1774126" y="3372375"/>
            <a:ext cx="203265" cy="193558"/>
          </a:xfrm>
          <a:custGeom>
            <a:avLst/>
            <a:gdLst/>
            <a:ahLst/>
            <a:cxnLst/>
            <a:rect l="0" t="0" r="0" b="0"/>
            <a:pathLst>
              <a:path w="203265" h="193558">
                <a:moveTo>
                  <a:pt x="31814" y="68054"/>
                </a:moveTo>
                <a:lnTo>
                  <a:pt x="31814" y="42304"/>
                </a:lnTo>
                <a:lnTo>
                  <a:pt x="33084" y="39458"/>
                </a:lnTo>
                <a:lnTo>
                  <a:pt x="35200" y="37560"/>
                </a:lnTo>
                <a:lnTo>
                  <a:pt x="37881" y="36295"/>
                </a:lnTo>
                <a:lnTo>
                  <a:pt x="40939" y="34181"/>
                </a:lnTo>
                <a:lnTo>
                  <a:pt x="44247" y="31502"/>
                </a:lnTo>
                <a:lnTo>
                  <a:pt x="47723" y="28446"/>
                </a:lnTo>
                <a:lnTo>
                  <a:pt x="50039" y="25139"/>
                </a:lnTo>
                <a:lnTo>
                  <a:pt x="51584" y="21664"/>
                </a:lnTo>
                <a:lnTo>
                  <a:pt x="52614" y="18078"/>
                </a:lnTo>
                <a:lnTo>
                  <a:pt x="55840" y="15687"/>
                </a:lnTo>
                <a:lnTo>
                  <a:pt x="60532" y="14093"/>
                </a:lnTo>
                <a:lnTo>
                  <a:pt x="66199" y="13030"/>
                </a:lnTo>
                <a:lnTo>
                  <a:pt x="71247" y="11051"/>
                </a:lnTo>
                <a:lnTo>
                  <a:pt x="75883" y="8462"/>
                </a:lnTo>
                <a:lnTo>
                  <a:pt x="80243" y="5466"/>
                </a:lnTo>
                <a:lnTo>
                  <a:pt x="84420" y="3469"/>
                </a:lnTo>
                <a:lnTo>
                  <a:pt x="88474" y="2138"/>
                </a:lnTo>
                <a:lnTo>
                  <a:pt x="92448" y="1250"/>
                </a:lnTo>
                <a:lnTo>
                  <a:pt x="98906" y="658"/>
                </a:lnTo>
                <a:lnTo>
                  <a:pt x="107022" y="264"/>
                </a:lnTo>
                <a:lnTo>
                  <a:pt x="116243" y="0"/>
                </a:lnTo>
                <a:lnTo>
                  <a:pt x="123660" y="1095"/>
                </a:lnTo>
                <a:lnTo>
                  <a:pt x="129874" y="3095"/>
                </a:lnTo>
                <a:lnTo>
                  <a:pt x="142906" y="9362"/>
                </a:lnTo>
                <a:lnTo>
                  <a:pt x="143975" y="12416"/>
                </a:lnTo>
                <a:lnTo>
                  <a:pt x="144688" y="16992"/>
                </a:lnTo>
                <a:lnTo>
                  <a:pt x="145163" y="22583"/>
                </a:lnTo>
                <a:lnTo>
                  <a:pt x="145480" y="28850"/>
                </a:lnTo>
                <a:lnTo>
                  <a:pt x="145832" y="42587"/>
                </a:lnTo>
                <a:lnTo>
                  <a:pt x="146103" y="70187"/>
                </a:lnTo>
                <a:lnTo>
                  <a:pt x="146106" y="73286"/>
                </a:lnTo>
                <a:lnTo>
                  <a:pt x="143569" y="76623"/>
                </a:lnTo>
                <a:lnTo>
                  <a:pt x="139337" y="80116"/>
                </a:lnTo>
                <a:lnTo>
                  <a:pt x="133976" y="83715"/>
                </a:lnTo>
                <a:lnTo>
                  <a:pt x="130402" y="87385"/>
                </a:lnTo>
                <a:lnTo>
                  <a:pt x="128019" y="91102"/>
                </a:lnTo>
                <a:lnTo>
                  <a:pt x="126431" y="94849"/>
                </a:lnTo>
                <a:lnTo>
                  <a:pt x="124102" y="98618"/>
                </a:lnTo>
                <a:lnTo>
                  <a:pt x="121279" y="102400"/>
                </a:lnTo>
                <a:lnTo>
                  <a:pt x="118127" y="106192"/>
                </a:lnTo>
                <a:lnTo>
                  <a:pt x="116026" y="109989"/>
                </a:lnTo>
                <a:lnTo>
                  <a:pt x="114625" y="113791"/>
                </a:lnTo>
                <a:lnTo>
                  <a:pt x="113691" y="117595"/>
                </a:lnTo>
                <a:lnTo>
                  <a:pt x="111799" y="121402"/>
                </a:lnTo>
                <a:lnTo>
                  <a:pt x="109267" y="125209"/>
                </a:lnTo>
                <a:lnTo>
                  <a:pt x="106309" y="129018"/>
                </a:lnTo>
                <a:lnTo>
                  <a:pt x="103067" y="132827"/>
                </a:lnTo>
                <a:lnTo>
                  <a:pt x="99636" y="136636"/>
                </a:lnTo>
                <a:lnTo>
                  <a:pt x="96079" y="140446"/>
                </a:lnTo>
                <a:lnTo>
                  <a:pt x="93707" y="144255"/>
                </a:lnTo>
                <a:lnTo>
                  <a:pt x="92126" y="148065"/>
                </a:lnTo>
                <a:lnTo>
                  <a:pt x="91072" y="151875"/>
                </a:lnTo>
                <a:lnTo>
                  <a:pt x="89099" y="154415"/>
                </a:lnTo>
                <a:lnTo>
                  <a:pt x="86514" y="156108"/>
                </a:lnTo>
                <a:lnTo>
                  <a:pt x="83520" y="157237"/>
                </a:lnTo>
                <a:lnTo>
                  <a:pt x="77715" y="160529"/>
                </a:lnTo>
                <a:lnTo>
                  <a:pt x="70034" y="165264"/>
                </a:lnTo>
                <a:lnTo>
                  <a:pt x="61104" y="170961"/>
                </a:lnTo>
                <a:lnTo>
                  <a:pt x="52611" y="176029"/>
                </a:lnTo>
                <a:lnTo>
                  <a:pt x="44408" y="180677"/>
                </a:lnTo>
                <a:lnTo>
                  <a:pt x="36400" y="185046"/>
                </a:lnTo>
                <a:lnTo>
                  <a:pt x="29791" y="187959"/>
                </a:lnTo>
                <a:lnTo>
                  <a:pt x="24115" y="189901"/>
                </a:lnTo>
                <a:lnTo>
                  <a:pt x="19061" y="191195"/>
                </a:lnTo>
                <a:lnTo>
                  <a:pt x="14422" y="192058"/>
                </a:lnTo>
                <a:lnTo>
                  <a:pt x="10059" y="192634"/>
                </a:lnTo>
                <a:lnTo>
                  <a:pt x="0" y="193557"/>
                </a:lnTo>
                <a:lnTo>
                  <a:pt x="444" y="192363"/>
                </a:lnTo>
                <a:lnTo>
                  <a:pt x="4325" y="187649"/>
                </a:lnTo>
                <a:lnTo>
                  <a:pt x="7138" y="185884"/>
                </a:lnTo>
                <a:lnTo>
                  <a:pt x="10283" y="184708"/>
                </a:lnTo>
                <a:lnTo>
                  <a:pt x="13650" y="183923"/>
                </a:lnTo>
                <a:lnTo>
                  <a:pt x="22244" y="183400"/>
                </a:lnTo>
                <a:lnTo>
                  <a:pt x="48727" y="182820"/>
                </a:lnTo>
                <a:lnTo>
                  <a:pt x="75066" y="182492"/>
                </a:lnTo>
                <a:lnTo>
                  <a:pt x="83509" y="183716"/>
                </a:lnTo>
                <a:lnTo>
                  <a:pt x="92947" y="185802"/>
                </a:lnTo>
                <a:lnTo>
                  <a:pt x="103049" y="188463"/>
                </a:lnTo>
                <a:lnTo>
                  <a:pt x="117404" y="190237"/>
                </a:lnTo>
                <a:lnTo>
                  <a:pt x="134594" y="191419"/>
                </a:lnTo>
                <a:lnTo>
                  <a:pt x="186595" y="193317"/>
                </a:lnTo>
                <a:lnTo>
                  <a:pt x="192151" y="192203"/>
                </a:lnTo>
                <a:lnTo>
                  <a:pt x="195855" y="190190"/>
                </a:lnTo>
                <a:lnTo>
                  <a:pt x="203264" y="1823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1"/>
          <p:cNvSpPr/>
          <p:nvPr/>
        </p:nvSpPr>
        <p:spPr>
          <a:xfrm>
            <a:off x="1989496" y="3394709"/>
            <a:ext cx="170098" cy="148530"/>
          </a:xfrm>
          <a:custGeom>
            <a:avLst/>
            <a:gdLst/>
            <a:ahLst/>
            <a:cxnLst/>
            <a:rect l="0" t="0" r="0" b="0"/>
            <a:pathLst>
              <a:path w="170098" h="148530">
                <a:moveTo>
                  <a:pt x="56474" y="11430"/>
                </a:moveTo>
                <a:lnTo>
                  <a:pt x="44338" y="17499"/>
                </a:lnTo>
                <a:lnTo>
                  <a:pt x="39493" y="21826"/>
                </a:lnTo>
                <a:lnTo>
                  <a:pt x="34993" y="27251"/>
                </a:lnTo>
                <a:lnTo>
                  <a:pt x="30723" y="33407"/>
                </a:lnTo>
                <a:lnTo>
                  <a:pt x="26607" y="38782"/>
                </a:lnTo>
                <a:lnTo>
                  <a:pt x="22592" y="43635"/>
                </a:lnTo>
                <a:lnTo>
                  <a:pt x="18646" y="48140"/>
                </a:lnTo>
                <a:lnTo>
                  <a:pt x="14745" y="53684"/>
                </a:lnTo>
                <a:lnTo>
                  <a:pt x="10875" y="59919"/>
                </a:lnTo>
                <a:lnTo>
                  <a:pt x="7024" y="66616"/>
                </a:lnTo>
                <a:lnTo>
                  <a:pt x="4457" y="74891"/>
                </a:lnTo>
                <a:lnTo>
                  <a:pt x="2746" y="84217"/>
                </a:lnTo>
                <a:lnTo>
                  <a:pt x="1605" y="94245"/>
                </a:lnTo>
                <a:lnTo>
                  <a:pt x="845" y="102200"/>
                </a:lnTo>
                <a:lnTo>
                  <a:pt x="338" y="108774"/>
                </a:lnTo>
                <a:lnTo>
                  <a:pt x="0" y="114426"/>
                </a:lnTo>
                <a:lnTo>
                  <a:pt x="1044" y="119464"/>
                </a:lnTo>
                <a:lnTo>
                  <a:pt x="3011" y="124093"/>
                </a:lnTo>
                <a:lnTo>
                  <a:pt x="5592" y="128449"/>
                </a:lnTo>
                <a:lnTo>
                  <a:pt x="8582" y="132622"/>
                </a:lnTo>
                <a:lnTo>
                  <a:pt x="11846" y="136675"/>
                </a:lnTo>
                <a:lnTo>
                  <a:pt x="15292" y="140647"/>
                </a:lnTo>
                <a:lnTo>
                  <a:pt x="18859" y="143295"/>
                </a:lnTo>
                <a:lnTo>
                  <a:pt x="22507" y="145060"/>
                </a:lnTo>
                <a:lnTo>
                  <a:pt x="26209" y="146237"/>
                </a:lnTo>
                <a:lnTo>
                  <a:pt x="29947" y="147022"/>
                </a:lnTo>
                <a:lnTo>
                  <a:pt x="33709" y="147544"/>
                </a:lnTo>
                <a:lnTo>
                  <a:pt x="37488" y="147893"/>
                </a:lnTo>
                <a:lnTo>
                  <a:pt x="43816" y="148125"/>
                </a:lnTo>
                <a:lnTo>
                  <a:pt x="79972" y="148529"/>
                </a:lnTo>
                <a:lnTo>
                  <a:pt x="87379" y="147280"/>
                </a:lnTo>
                <a:lnTo>
                  <a:pt x="96127" y="145176"/>
                </a:lnTo>
                <a:lnTo>
                  <a:pt x="105769" y="142504"/>
                </a:lnTo>
                <a:lnTo>
                  <a:pt x="113467" y="139453"/>
                </a:lnTo>
                <a:lnTo>
                  <a:pt x="119870" y="136149"/>
                </a:lnTo>
                <a:lnTo>
                  <a:pt x="125407" y="132676"/>
                </a:lnTo>
                <a:lnTo>
                  <a:pt x="130369" y="130361"/>
                </a:lnTo>
                <a:lnTo>
                  <a:pt x="134947" y="128817"/>
                </a:lnTo>
                <a:lnTo>
                  <a:pt x="139269" y="127788"/>
                </a:lnTo>
                <a:lnTo>
                  <a:pt x="143421" y="125832"/>
                </a:lnTo>
                <a:lnTo>
                  <a:pt x="147459" y="123258"/>
                </a:lnTo>
                <a:lnTo>
                  <a:pt x="151420" y="120272"/>
                </a:lnTo>
                <a:lnTo>
                  <a:pt x="155331" y="115742"/>
                </a:lnTo>
                <a:lnTo>
                  <a:pt x="159209" y="110181"/>
                </a:lnTo>
                <a:lnTo>
                  <a:pt x="163064" y="103934"/>
                </a:lnTo>
                <a:lnTo>
                  <a:pt x="165634" y="97230"/>
                </a:lnTo>
                <a:lnTo>
                  <a:pt x="167347" y="90220"/>
                </a:lnTo>
                <a:lnTo>
                  <a:pt x="168489" y="83007"/>
                </a:lnTo>
                <a:lnTo>
                  <a:pt x="169251" y="76928"/>
                </a:lnTo>
                <a:lnTo>
                  <a:pt x="169758" y="71606"/>
                </a:lnTo>
                <a:lnTo>
                  <a:pt x="170097" y="66787"/>
                </a:lnTo>
                <a:lnTo>
                  <a:pt x="166512" y="58495"/>
                </a:lnTo>
                <a:lnTo>
                  <a:pt x="160313" y="47887"/>
                </a:lnTo>
                <a:lnTo>
                  <a:pt x="152370" y="35735"/>
                </a:lnTo>
                <a:lnTo>
                  <a:pt x="141994" y="26363"/>
                </a:lnTo>
                <a:lnTo>
                  <a:pt x="129998" y="18846"/>
                </a:lnTo>
                <a:lnTo>
                  <a:pt x="116920" y="12564"/>
                </a:lnTo>
                <a:lnTo>
                  <a:pt x="106931" y="8376"/>
                </a:lnTo>
                <a:lnTo>
                  <a:pt x="99002" y="5584"/>
                </a:lnTo>
                <a:lnTo>
                  <a:pt x="92446" y="3723"/>
                </a:lnTo>
                <a:lnTo>
                  <a:pt x="85535" y="2482"/>
                </a:lnTo>
                <a:lnTo>
                  <a:pt x="78388" y="1655"/>
                </a:lnTo>
                <a:lnTo>
                  <a:pt x="2218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2"/>
          <p:cNvSpPr/>
          <p:nvPr/>
        </p:nvSpPr>
        <p:spPr>
          <a:xfrm>
            <a:off x="1668780" y="3634739"/>
            <a:ext cx="640081" cy="80012"/>
          </a:xfrm>
          <a:custGeom>
            <a:avLst/>
            <a:gdLst/>
            <a:ahLst/>
            <a:cxnLst/>
            <a:rect l="0" t="0" r="0" b="0"/>
            <a:pathLst>
              <a:path w="640081" h="80012">
                <a:moveTo>
                  <a:pt x="0" y="80011"/>
                </a:moveTo>
                <a:lnTo>
                  <a:pt x="18203" y="73943"/>
                </a:lnTo>
                <a:lnTo>
                  <a:pt x="26105" y="70885"/>
                </a:lnTo>
                <a:lnTo>
                  <a:pt x="33913" y="67577"/>
                </a:lnTo>
                <a:lnTo>
                  <a:pt x="49362" y="60514"/>
                </a:lnTo>
                <a:lnTo>
                  <a:pt x="64695" y="53142"/>
                </a:lnTo>
                <a:lnTo>
                  <a:pt x="72340" y="50668"/>
                </a:lnTo>
                <a:lnTo>
                  <a:pt x="79977" y="49019"/>
                </a:lnTo>
                <a:lnTo>
                  <a:pt x="87608" y="47920"/>
                </a:lnTo>
                <a:lnTo>
                  <a:pt x="95235" y="45916"/>
                </a:lnTo>
                <a:lnTo>
                  <a:pt x="102860" y="43311"/>
                </a:lnTo>
                <a:lnTo>
                  <a:pt x="110483" y="40304"/>
                </a:lnTo>
                <a:lnTo>
                  <a:pt x="118105" y="38300"/>
                </a:lnTo>
                <a:lnTo>
                  <a:pt x="133347" y="36072"/>
                </a:lnTo>
                <a:lnTo>
                  <a:pt x="148589" y="35083"/>
                </a:lnTo>
                <a:lnTo>
                  <a:pt x="156209" y="34819"/>
                </a:lnTo>
                <a:lnTo>
                  <a:pt x="163829" y="33372"/>
                </a:lnTo>
                <a:lnTo>
                  <a:pt x="171449" y="31139"/>
                </a:lnTo>
                <a:lnTo>
                  <a:pt x="179070" y="28379"/>
                </a:lnTo>
                <a:lnTo>
                  <a:pt x="187959" y="26539"/>
                </a:lnTo>
                <a:lnTo>
                  <a:pt x="197696" y="25313"/>
                </a:lnTo>
                <a:lnTo>
                  <a:pt x="207997" y="24496"/>
                </a:lnTo>
                <a:lnTo>
                  <a:pt x="271037" y="17277"/>
                </a:lnTo>
                <a:lnTo>
                  <a:pt x="298801" y="15328"/>
                </a:lnTo>
                <a:lnTo>
                  <a:pt x="328741" y="14029"/>
                </a:lnTo>
                <a:lnTo>
                  <a:pt x="416444" y="11943"/>
                </a:lnTo>
                <a:lnTo>
                  <a:pt x="534060" y="11476"/>
                </a:lnTo>
                <a:lnTo>
                  <a:pt x="547810" y="10190"/>
                </a:lnTo>
                <a:lnTo>
                  <a:pt x="562057" y="8064"/>
                </a:lnTo>
                <a:lnTo>
                  <a:pt x="576634" y="5376"/>
                </a:lnTo>
                <a:lnTo>
                  <a:pt x="587623" y="3584"/>
                </a:lnTo>
                <a:lnTo>
                  <a:pt x="603219" y="1594"/>
                </a:lnTo>
                <a:lnTo>
                  <a:pt x="619139" y="472"/>
                </a:lnTo>
                <a:lnTo>
                  <a:pt x="627809" y="210"/>
                </a:lnTo>
                <a:lnTo>
                  <a:pt x="6400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3"/>
          <p:cNvSpPr/>
          <p:nvPr/>
        </p:nvSpPr>
        <p:spPr>
          <a:xfrm>
            <a:off x="1805940" y="3714750"/>
            <a:ext cx="411481" cy="212248"/>
          </a:xfrm>
          <a:custGeom>
            <a:avLst/>
            <a:gdLst/>
            <a:ahLst/>
            <a:cxnLst/>
            <a:rect l="0" t="0" r="0" b="0"/>
            <a:pathLst>
              <a:path w="411481" h="212248">
                <a:moveTo>
                  <a:pt x="0" y="80009"/>
                </a:moveTo>
                <a:lnTo>
                  <a:pt x="6067" y="98213"/>
                </a:lnTo>
                <a:lnTo>
                  <a:pt x="7855" y="104845"/>
                </a:lnTo>
                <a:lnTo>
                  <a:pt x="9046" y="110537"/>
                </a:lnTo>
                <a:lnTo>
                  <a:pt x="9841" y="115601"/>
                </a:lnTo>
                <a:lnTo>
                  <a:pt x="11640" y="120247"/>
                </a:lnTo>
                <a:lnTo>
                  <a:pt x="14110" y="124615"/>
                </a:lnTo>
                <a:lnTo>
                  <a:pt x="17027" y="128796"/>
                </a:lnTo>
                <a:lnTo>
                  <a:pt x="20241" y="134124"/>
                </a:lnTo>
                <a:lnTo>
                  <a:pt x="23654" y="140216"/>
                </a:lnTo>
                <a:lnTo>
                  <a:pt x="27199" y="146817"/>
                </a:lnTo>
                <a:lnTo>
                  <a:pt x="29563" y="152488"/>
                </a:lnTo>
                <a:lnTo>
                  <a:pt x="31138" y="157538"/>
                </a:lnTo>
                <a:lnTo>
                  <a:pt x="32189" y="162175"/>
                </a:lnTo>
                <a:lnTo>
                  <a:pt x="34159" y="166537"/>
                </a:lnTo>
                <a:lnTo>
                  <a:pt x="36743" y="170714"/>
                </a:lnTo>
                <a:lnTo>
                  <a:pt x="39735" y="174769"/>
                </a:lnTo>
                <a:lnTo>
                  <a:pt x="43000" y="181283"/>
                </a:lnTo>
                <a:lnTo>
                  <a:pt x="46446" y="189435"/>
                </a:lnTo>
                <a:lnTo>
                  <a:pt x="50014" y="198680"/>
                </a:lnTo>
                <a:lnTo>
                  <a:pt x="53663" y="204843"/>
                </a:lnTo>
                <a:lnTo>
                  <a:pt x="57365" y="208952"/>
                </a:lnTo>
                <a:lnTo>
                  <a:pt x="61103" y="211691"/>
                </a:lnTo>
                <a:lnTo>
                  <a:pt x="63595" y="212247"/>
                </a:lnTo>
                <a:lnTo>
                  <a:pt x="65257" y="211348"/>
                </a:lnTo>
                <a:lnTo>
                  <a:pt x="66364" y="209478"/>
                </a:lnTo>
                <a:lnTo>
                  <a:pt x="67103" y="200612"/>
                </a:lnTo>
                <a:lnTo>
                  <a:pt x="67595" y="187081"/>
                </a:lnTo>
                <a:lnTo>
                  <a:pt x="68385" y="140953"/>
                </a:lnTo>
                <a:lnTo>
                  <a:pt x="69720" y="130798"/>
                </a:lnTo>
                <a:lnTo>
                  <a:pt x="71880" y="118949"/>
                </a:lnTo>
                <a:lnTo>
                  <a:pt x="74590" y="105969"/>
                </a:lnTo>
                <a:lnTo>
                  <a:pt x="77666" y="93506"/>
                </a:lnTo>
                <a:lnTo>
                  <a:pt x="80988" y="81387"/>
                </a:lnTo>
                <a:lnTo>
                  <a:pt x="84471" y="69498"/>
                </a:lnTo>
                <a:lnTo>
                  <a:pt x="88064" y="59032"/>
                </a:lnTo>
                <a:lnTo>
                  <a:pt x="91730" y="49514"/>
                </a:lnTo>
                <a:lnTo>
                  <a:pt x="95443" y="40629"/>
                </a:lnTo>
                <a:lnTo>
                  <a:pt x="99188" y="34706"/>
                </a:lnTo>
                <a:lnTo>
                  <a:pt x="102955" y="30757"/>
                </a:lnTo>
                <a:lnTo>
                  <a:pt x="111798" y="25100"/>
                </a:lnTo>
                <a:lnTo>
                  <a:pt x="117712" y="21813"/>
                </a:lnTo>
                <a:lnTo>
                  <a:pt x="124194" y="18351"/>
                </a:lnTo>
                <a:lnTo>
                  <a:pt x="131056" y="16044"/>
                </a:lnTo>
                <a:lnTo>
                  <a:pt x="138171" y="14506"/>
                </a:lnTo>
                <a:lnTo>
                  <a:pt x="145454" y="13480"/>
                </a:lnTo>
                <a:lnTo>
                  <a:pt x="164279" y="12797"/>
                </a:lnTo>
                <a:lnTo>
                  <a:pt x="279130" y="11609"/>
                </a:lnTo>
                <a:lnTo>
                  <a:pt x="299116" y="10279"/>
                </a:lnTo>
                <a:lnTo>
                  <a:pt x="377102" y="2406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4"/>
          <p:cNvSpPr/>
          <p:nvPr/>
        </p:nvSpPr>
        <p:spPr>
          <a:xfrm>
            <a:off x="1965960" y="3819679"/>
            <a:ext cx="203249" cy="169193"/>
          </a:xfrm>
          <a:custGeom>
            <a:avLst/>
            <a:gdLst/>
            <a:ahLst/>
            <a:cxnLst/>
            <a:rect l="0" t="0" r="0" b="0"/>
            <a:pathLst>
              <a:path w="203249" h="169193">
                <a:moveTo>
                  <a:pt x="45720" y="20800"/>
                </a:moveTo>
                <a:lnTo>
                  <a:pt x="45720" y="14733"/>
                </a:lnTo>
                <a:lnTo>
                  <a:pt x="46990" y="11675"/>
                </a:lnTo>
                <a:lnTo>
                  <a:pt x="49106" y="8367"/>
                </a:lnTo>
                <a:lnTo>
                  <a:pt x="51787" y="4892"/>
                </a:lnTo>
                <a:lnTo>
                  <a:pt x="54845" y="2574"/>
                </a:lnTo>
                <a:lnTo>
                  <a:pt x="58153" y="1030"/>
                </a:lnTo>
                <a:lnTo>
                  <a:pt x="61629" y="0"/>
                </a:lnTo>
                <a:lnTo>
                  <a:pt x="69026" y="583"/>
                </a:lnTo>
                <a:lnTo>
                  <a:pt x="79037" y="2242"/>
                </a:lnTo>
                <a:lnTo>
                  <a:pt x="90791" y="4618"/>
                </a:lnTo>
                <a:lnTo>
                  <a:pt x="102437" y="6202"/>
                </a:lnTo>
                <a:lnTo>
                  <a:pt x="114011" y="7258"/>
                </a:lnTo>
                <a:lnTo>
                  <a:pt x="125537" y="7962"/>
                </a:lnTo>
                <a:lnTo>
                  <a:pt x="134492" y="9702"/>
                </a:lnTo>
                <a:lnTo>
                  <a:pt x="141731" y="12131"/>
                </a:lnTo>
                <a:lnTo>
                  <a:pt x="147827" y="15021"/>
                </a:lnTo>
                <a:lnTo>
                  <a:pt x="153161" y="18217"/>
                </a:lnTo>
                <a:lnTo>
                  <a:pt x="157987" y="21619"/>
                </a:lnTo>
                <a:lnTo>
                  <a:pt x="162475" y="25156"/>
                </a:lnTo>
                <a:lnTo>
                  <a:pt x="162926" y="28784"/>
                </a:lnTo>
                <a:lnTo>
                  <a:pt x="160688" y="32473"/>
                </a:lnTo>
                <a:lnTo>
                  <a:pt x="156655" y="36202"/>
                </a:lnTo>
                <a:lnTo>
                  <a:pt x="152696" y="38688"/>
                </a:lnTo>
                <a:lnTo>
                  <a:pt x="148788" y="40346"/>
                </a:lnTo>
                <a:lnTo>
                  <a:pt x="144911" y="41451"/>
                </a:lnTo>
                <a:lnTo>
                  <a:pt x="141058" y="43457"/>
                </a:lnTo>
                <a:lnTo>
                  <a:pt x="137218" y="46065"/>
                </a:lnTo>
                <a:lnTo>
                  <a:pt x="133389" y="49074"/>
                </a:lnTo>
                <a:lnTo>
                  <a:pt x="129566" y="51079"/>
                </a:lnTo>
                <a:lnTo>
                  <a:pt x="125747" y="52416"/>
                </a:lnTo>
                <a:lnTo>
                  <a:pt x="92290" y="60630"/>
                </a:lnTo>
                <a:lnTo>
                  <a:pt x="86926" y="62594"/>
                </a:lnTo>
                <a:lnTo>
                  <a:pt x="85891" y="63902"/>
                </a:lnTo>
                <a:lnTo>
                  <a:pt x="87740" y="64775"/>
                </a:lnTo>
                <a:lnTo>
                  <a:pt x="93182" y="69132"/>
                </a:lnTo>
                <a:lnTo>
                  <a:pt x="96411" y="72071"/>
                </a:lnTo>
                <a:lnTo>
                  <a:pt x="101104" y="74031"/>
                </a:lnTo>
                <a:lnTo>
                  <a:pt x="106773" y="75337"/>
                </a:lnTo>
                <a:lnTo>
                  <a:pt x="113092" y="76208"/>
                </a:lnTo>
                <a:lnTo>
                  <a:pt x="121114" y="78059"/>
                </a:lnTo>
                <a:lnTo>
                  <a:pt x="130273" y="80563"/>
                </a:lnTo>
                <a:lnTo>
                  <a:pt x="140188" y="83502"/>
                </a:lnTo>
                <a:lnTo>
                  <a:pt x="149339" y="88001"/>
                </a:lnTo>
                <a:lnTo>
                  <a:pt x="157979" y="93541"/>
                </a:lnTo>
                <a:lnTo>
                  <a:pt x="166279" y="99774"/>
                </a:lnTo>
                <a:lnTo>
                  <a:pt x="173083" y="105200"/>
                </a:lnTo>
                <a:lnTo>
                  <a:pt x="178888" y="110086"/>
                </a:lnTo>
                <a:lnTo>
                  <a:pt x="184029" y="114614"/>
                </a:lnTo>
                <a:lnTo>
                  <a:pt x="193127" y="123033"/>
                </a:lnTo>
                <a:lnTo>
                  <a:pt x="197331" y="127055"/>
                </a:lnTo>
                <a:lnTo>
                  <a:pt x="200134" y="131007"/>
                </a:lnTo>
                <a:lnTo>
                  <a:pt x="202003" y="134911"/>
                </a:lnTo>
                <a:lnTo>
                  <a:pt x="203248" y="138784"/>
                </a:lnTo>
                <a:lnTo>
                  <a:pt x="201539" y="142636"/>
                </a:lnTo>
                <a:lnTo>
                  <a:pt x="197859" y="146475"/>
                </a:lnTo>
                <a:lnTo>
                  <a:pt x="192866" y="150303"/>
                </a:lnTo>
                <a:lnTo>
                  <a:pt x="186997" y="154126"/>
                </a:lnTo>
                <a:lnTo>
                  <a:pt x="180545" y="157944"/>
                </a:lnTo>
                <a:lnTo>
                  <a:pt x="173703" y="161759"/>
                </a:lnTo>
                <a:lnTo>
                  <a:pt x="167872" y="164303"/>
                </a:lnTo>
                <a:lnTo>
                  <a:pt x="162714" y="165999"/>
                </a:lnTo>
                <a:lnTo>
                  <a:pt x="158006" y="167129"/>
                </a:lnTo>
                <a:lnTo>
                  <a:pt x="149787" y="167883"/>
                </a:lnTo>
                <a:lnTo>
                  <a:pt x="139228" y="168386"/>
                </a:lnTo>
                <a:lnTo>
                  <a:pt x="112679" y="168944"/>
                </a:lnTo>
                <a:lnTo>
                  <a:pt x="79713" y="169192"/>
                </a:lnTo>
                <a:lnTo>
                  <a:pt x="64572" y="167988"/>
                </a:lnTo>
                <a:lnTo>
                  <a:pt x="0" y="1579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5"/>
          <p:cNvSpPr/>
          <p:nvPr/>
        </p:nvSpPr>
        <p:spPr>
          <a:xfrm>
            <a:off x="2882424" y="4469129"/>
            <a:ext cx="237966" cy="114301"/>
          </a:xfrm>
          <a:custGeom>
            <a:avLst/>
            <a:gdLst/>
            <a:ahLst/>
            <a:cxnLst/>
            <a:rect l="0" t="0" r="0" b="0"/>
            <a:pathLst>
              <a:path w="237966" h="114301">
                <a:moveTo>
                  <a:pt x="77946" y="0"/>
                </a:moveTo>
                <a:lnTo>
                  <a:pt x="71878" y="12136"/>
                </a:lnTo>
                <a:lnTo>
                  <a:pt x="68820" y="16981"/>
                </a:lnTo>
                <a:lnTo>
                  <a:pt x="65512" y="21481"/>
                </a:lnTo>
                <a:lnTo>
                  <a:pt x="62037" y="25751"/>
                </a:lnTo>
                <a:lnTo>
                  <a:pt x="58449" y="29867"/>
                </a:lnTo>
                <a:lnTo>
                  <a:pt x="54788" y="33882"/>
                </a:lnTo>
                <a:lnTo>
                  <a:pt x="51077" y="37828"/>
                </a:lnTo>
                <a:lnTo>
                  <a:pt x="44793" y="42999"/>
                </a:lnTo>
                <a:lnTo>
                  <a:pt x="36794" y="48986"/>
                </a:lnTo>
                <a:lnTo>
                  <a:pt x="14784" y="64710"/>
                </a:lnTo>
                <a:lnTo>
                  <a:pt x="11708" y="67270"/>
                </a:lnTo>
                <a:lnTo>
                  <a:pt x="8387" y="70247"/>
                </a:lnTo>
                <a:lnTo>
                  <a:pt x="0" y="78082"/>
                </a:lnTo>
                <a:lnTo>
                  <a:pt x="582" y="79995"/>
                </a:lnTo>
                <a:lnTo>
                  <a:pt x="2240" y="82540"/>
                </a:lnTo>
                <a:lnTo>
                  <a:pt x="4615" y="85507"/>
                </a:lnTo>
                <a:lnTo>
                  <a:pt x="8739" y="87485"/>
                </a:lnTo>
                <a:lnTo>
                  <a:pt x="14028" y="88803"/>
                </a:lnTo>
                <a:lnTo>
                  <a:pt x="20093" y="89682"/>
                </a:lnTo>
                <a:lnTo>
                  <a:pt x="26678" y="91538"/>
                </a:lnTo>
                <a:lnTo>
                  <a:pt x="33607" y="94046"/>
                </a:lnTo>
                <a:lnTo>
                  <a:pt x="40766" y="96987"/>
                </a:lnTo>
                <a:lnTo>
                  <a:pt x="48080" y="98948"/>
                </a:lnTo>
                <a:lnTo>
                  <a:pt x="55495" y="100256"/>
                </a:lnTo>
                <a:lnTo>
                  <a:pt x="105160" y="105482"/>
                </a:lnTo>
                <a:lnTo>
                  <a:pt x="134189" y="108422"/>
                </a:lnTo>
                <a:lnTo>
                  <a:pt x="157351" y="110381"/>
                </a:lnTo>
                <a:lnTo>
                  <a:pt x="176603" y="111688"/>
                </a:lnTo>
                <a:lnTo>
                  <a:pt x="237965" y="1143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6"/>
          <p:cNvSpPr/>
          <p:nvPr/>
        </p:nvSpPr>
        <p:spPr>
          <a:xfrm>
            <a:off x="3006089" y="4457700"/>
            <a:ext cx="55563" cy="217170"/>
          </a:xfrm>
          <a:custGeom>
            <a:avLst/>
            <a:gdLst/>
            <a:ahLst/>
            <a:cxnLst/>
            <a:rect l="0" t="0" r="0" b="0"/>
            <a:pathLst>
              <a:path w="55563" h="217170">
                <a:moveTo>
                  <a:pt x="45721" y="0"/>
                </a:moveTo>
                <a:lnTo>
                  <a:pt x="51789" y="18203"/>
                </a:lnTo>
                <a:lnTo>
                  <a:pt x="53576" y="24835"/>
                </a:lnTo>
                <a:lnTo>
                  <a:pt x="54767" y="30526"/>
                </a:lnTo>
                <a:lnTo>
                  <a:pt x="55562" y="35591"/>
                </a:lnTo>
                <a:lnTo>
                  <a:pt x="54822" y="44047"/>
                </a:lnTo>
                <a:lnTo>
                  <a:pt x="53058" y="54764"/>
                </a:lnTo>
                <a:lnTo>
                  <a:pt x="50612" y="66990"/>
                </a:lnTo>
                <a:lnTo>
                  <a:pt x="47712" y="77679"/>
                </a:lnTo>
                <a:lnTo>
                  <a:pt x="44508" y="87346"/>
                </a:lnTo>
                <a:lnTo>
                  <a:pt x="41102" y="96330"/>
                </a:lnTo>
                <a:lnTo>
                  <a:pt x="38832" y="104860"/>
                </a:lnTo>
                <a:lnTo>
                  <a:pt x="37318" y="113086"/>
                </a:lnTo>
                <a:lnTo>
                  <a:pt x="36309" y="121111"/>
                </a:lnTo>
                <a:lnTo>
                  <a:pt x="34366" y="129000"/>
                </a:lnTo>
                <a:lnTo>
                  <a:pt x="31801" y="136800"/>
                </a:lnTo>
                <a:lnTo>
                  <a:pt x="28821" y="144540"/>
                </a:lnTo>
                <a:lnTo>
                  <a:pt x="26834" y="150970"/>
                </a:lnTo>
                <a:lnTo>
                  <a:pt x="25509" y="156526"/>
                </a:lnTo>
                <a:lnTo>
                  <a:pt x="24627" y="161501"/>
                </a:lnTo>
                <a:lnTo>
                  <a:pt x="22768" y="166087"/>
                </a:lnTo>
                <a:lnTo>
                  <a:pt x="20259" y="170414"/>
                </a:lnTo>
                <a:lnTo>
                  <a:pt x="17316" y="174569"/>
                </a:lnTo>
                <a:lnTo>
                  <a:pt x="15354" y="178610"/>
                </a:lnTo>
                <a:lnTo>
                  <a:pt x="14046" y="182573"/>
                </a:lnTo>
                <a:lnTo>
                  <a:pt x="13175" y="186485"/>
                </a:lnTo>
                <a:lnTo>
                  <a:pt x="11323" y="190363"/>
                </a:lnTo>
                <a:lnTo>
                  <a:pt x="8819" y="194219"/>
                </a:lnTo>
                <a:lnTo>
                  <a:pt x="0" y="2171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7"/>
          <p:cNvSpPr/>
          <p:nvPr/>
        </p:nvSpPr>
        <p:spPr>
          <a:xfrm>
            <a:off x="3077217" y="4446269"/>
            <a:ext cx="189493" cy="182204"/>
          </a:xfrm>
          <a:custGeom>
            <a:avLst/>
            <a:gdLst/>
            <a:ahLst/>
            <a:cxnLst/>
            <a:rect l="0" t="0" r="0" b="0"/>
            <a:pathLst>
              <a:path w="189493" h="182204">
                <a:moveTo>
                  <a:pt x="100322" y="11431"/>
                </a:moveTo>
                <a:lnTo>
                  <a:pt x="19802" y="91951"/>
                </a:lnTo>
                <a:lnTo>
                  <a:pt x="14892" y="99401"/>
                </a:lnTo>
                <a:lnTo>
                  <a:pt x="10349" y="108177"/>
                </a:lnTo>
                <a:lnTo>
                  <a:pt x="6050" y="117838"/>
                </a:lnTo>
                <a:lnTo>
                  <a:pt x="3184" y="125549"/>
                </a:lnTo>
                <a:lnTo>
                  <a:pt x="1274" y="131960"/>
                </a:lnTo>
                <a:lnTo>
                  <a:pt x="0" y="137503"/>
                </a:lnTo>
                <a:lnTo>
                  <a:pt x="421" y="142469"/>
                </a:lnTo>
                <a:lnTo>
                  <a:pt x="1971" y="147049"/>
                </a:lnTo>
                <a:lnTo>
                  <a:pt x="4275" y="151373"/>
                </a:lnTo>
                <a:lnTo>
                  <a:pt x="7081" y="155526"/>
                </a:lnTo>
                <a:lnTo>
                  <a:pt x="10222" y="159564"/>
                </a:lnTo>
                <a:lnTo>
                  <a:pt x="13585" y="163526"/>
                </a:lnTo>
                <a:lnTo>
                  <a:pt x="17098" y="167438"/>
                </a:lnTo>
                <a:lnTo>
                  <a:pt x="24387" y="175170"/>
                </a:lnTo>
                <a:lnTo>
                  <a:pt x="30649" y="177740"/>
                </a:lnTo>
                <a:lnTo>
                  <a:pt x="38633" y="179454"/>
                </a:lnTo>
                <a:lnTo>
                  <a:pt x="47766" y="180596"/>
                </a:lnTo>
                <a:lnTo>
                  <a:pt x="56395" y="181357"/>
                </a:lnTo>
                <a:lnTo>
                  <a:pt x="64687" y="181865"/>
                </a:lnTo>
                <a:lnTo>
                  <a:pt x="72756" y="182203"/>
                </a:lnTo>
                <a:lnTo>
                  <a:pt x="83215" y="179889"/>
                </a:lnTo>
                <a:lnTo>
                  <a:pt x="95268" y="175807"/>
                </a:lnTo>
                <a:lnTo>
                  <a:pt x="108382" y="170544"/>
                </a:lnTo>
                <a:lnTo>
                  <a:pt x="118396" y="165766"/>
                </a:lnTo>
                <a:lnTo>
                  <a:pt x="126341" y="161311"/>
                </a:lnTo>
                <a:lnTo>
                  <a:pt x="132909" y="157071"/>
                </a:lnTo>
                <a:lnTo>
                  <a:pt x="138557" y="152974"/>
                </a:lnTo>
                <a:lnTo>
                  <a:pt x="143592" y="148972"/>
                </a:lnTo>
                <a:lnTo>
                  <a:pt x="148219" y="145035"/>
                </a:lnTo>
                <a:lnTo>
                  <a:pt x="152573" y="141140"/>
                </a:lnTo>
                <a:lnTo>
                  <a:pt x="160798" y="133426"/>
                </a:lnTo>
                <a:lnTo>
                  <a:pt x="180269" y="114311"/>
                </a:lnTo>
                <a:lnTo>
                  <a:pt x="184100" y="110497"/>
                </a:lnTo>
                <a:lnTo>
                  <a:pt x="186654" y="105415"/>
                </a:lnTo>
                <a:lnTo>
                  <a:pt x="188357" y="99487"/>
                </a:lnTo>
                <a:lnTo>
                  <a:pt x="189492" y="92995"/>
                </a:lnTo>
                <a:lnTo>
                  <a:pt x="188979" y="86126"/>
                </a:lnTo>
                <a:lnTo>
                  <a:pt x="187367" y="79008"/>
                </a:lnTo>
                <a:lnTo>
                  <a:pt x="185022" y="71722"/>
                </a:lnTo>
                <a:lnTo>
                  <a:pt x="182189" y="65595"/>
                </a:lnTo>
                <a:lnTo>
                  <a:pt x="179030" y="60240"/>
                </a:lnTo>
                <a:lnTo>
                  <a:pt x="170864" y="48364"/>
                </a:lnTo>
                <a:lnTo>
                  <a:pt x="158768" y="30385"/>
                </a:lnTo>
                <a:lnTo>
                  <a:pt x="151986" y="24067"/>
                </a:lnTo>
                <a:lnTo>
                  <a:pt x="144925" y="19855"/>
                </a:lnTo>
                <a:lnTo>
                  <a:pt x="137677" y="17047"/>
                </a:lnTo>
                <a:lnTo>
                  <a:pt x="131576" y="13904"/>
                </a:lnTo>
                <a:lnTo>
                  <a:pt x="126238" y="10540"/>
                </a:lnTo>
                <a:lnTo>
                  <a:pt x="121410" y="7027"/>
                </a:lnTo>
                <a:lnTo>
                  <a:pt x="116921" y="4685"/>
                </a:lnTo>
                <a:lnTo>
                  <a:pt x="112658" y="3123"/>
                </a:lnTo>
                <a:lnTo>
                  <a:pt x="108546" y="2083"/>
                </a:lnTo>
                <a:lnTo>
                  <a:pt x="103265" y="1388"/>
                </a:lnTo>
                <a:lnTo>
                  <a:pt x="97204" y="926"/>
                </a:lnTo>
                <a:lnTo>
                  <a:pt x="774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8"/>
          <p:cNvSpPr/>
          <p:nvPr/>
        </p:nvSpPr>
        <p:spPr>
          <a:xfrm>
            <a:off x="3143250" y="4491989"/>
            <a:ext cx="412374" cy="331471"/>
          </a:xfrm>
          <a:custGeom>
            <a:avLst/>
            <a:gdLst/>
            <a:ahLst/>
            <a:cxnLst/>
            <a:rect l="0" t="0" r="0" b="0"/>
            <a:pathLst>
              <a:path w="412374" h="331471">
                <a:moveTo>
                  <a:pt x="388620" y="0"/>
                </a:moveTo>
                <a:lnTo>
                  <a:pt x="406823" y="6069"/>
                </a:lnTo>
                <a:lnTo>
                  <a:pt x="410915" y="9126"/>
                </a:lnTo>
                <a:lnTo>
                  <a:pt x="412373" y="12434"/>
                </a:lnTo>
                <a:lnTo>
                  <a:pt x="412075" y="15909"/>
                </a:lnTo>
                <a:lnTo>
                  <a:pt x="410607" y="19496"/>
                </a:lnTo>
                <a:lnTo>
                  <a:pt x="405588" y="26869"/>
                </a:lnTo>
                <a:lnTo>
                  <a:pt x="399932" y="33153"/>
                </a:lnTo>
                <a:lnTo>
                  <a:pt x="383487" y="50295"/>
                </a:lnTo>
                <a:lnTo>
                  <a:pt x="376308" y="58930"/>
                </a:lnTo>
                <a:lnTo>
                  <a:pt x="370252" y="67227"/>
                </a:lnTo>
                <a:lnTo>
                  <a:pt x="364944" y="75298"/>
                </a:lnTo>
                <a:lnTo>
                  <a:pt x="358866" y="81949"/>
                </a:lnTo>
                <a:lnTo>
                  <a:pt x="352274" y="87653"/>
                </a:lnTo>
                <a:lnTo>
                  <a:pt x="345339" y="92725"/>
                </a:lnTo>
                <a:lnTo>
                  <a:pt x="313927" y="118681"/>
                </a:lnTo>
                <a:lnTo>
                  <a:pt x="293104" y="136271"/>
                </a:lnTo>
                <a:lnTo>
                  <a:pt x="266523" y="155618"/>
                </a:lnTo>
                <a:lnTo>
                  <a:pt x="236102" y="176135"/>
                </a:lnTo>
                <a:lnTo>
                  <a:pt x="178594" y="212903"/>
                </a:lnTo>
                <a:lnTo>
                  <a:pt x="144568" y="233477"/>
                </a:lnTo>
                <a:lnTo>
                  <a:pt x="131938" y="242011"/>
                </a:lnTo>
                <a:lnTo>
                  <a:pt x="120979" y="250241"/>
                </a:lnTo>
                <a:lnTo>
                  <a:pt x="111132" y="258267"/>
                </a:lnTo>
                <a:lnTo>
                  <a:pt x="100758" y="266158"/>
                </a:lnTo>
                <a:lnTo>
                  <a:pt x="79071" y="281700"/>
                </a:lnTo>
                <a:lnTo>
                  <a:pt x="70494" y="288130"/>
                </a:lnTo>
                <a:lnTo>
                  <a:pt x="63506" y="293687"/>
                </a:lnTo>
                <a:lnTo>
                  <a:pt x="52355" y="303248"/>
                </a:lnTo>
                <a:lnTo>
                  <a:pt x="43165" y="311730"/>
                </a:lnTo>
                <a:lnTo>
                  <a:pt x="30852" y="323646"/>
                </a:lnTo>
                <a:lnTo>
                  <a:pt x="26918" y="326254"/>
                </a:lnTo>
                <a:lnTo>
                  <a:pt x="23025" y="327993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9"/>
          <p:cNvSpPr/>
          <p:nvPr/>
        </p:nvSpPr>
        <p:spPr>
          <a:xfrm>
            <a:off x="3474720" y="4514850"/>
            <a:ext cx="651510" cy="305726"/>
          </a:xfrm>
          <a:custGeom>
            <a:avLst/>
            <a:gdLst/>
            <a:ahLst/>
            <a:cxnLst/>
            <a:rect l="0" t="0" r="0" b="0"/>
            <a:pathLst>
              <a:path w="651510" h="305726">
                <a:moveTo>
                  <a:pt x="0" y="148589"/>
                </a:moveTo>
                <a:lnTo>
                  <a:pt x="6067" y="166793"/>
                </a:lnTo>
                <a:lnTo>
                  <a:pt x="9125" y="173425"/>
                </a:lnTo>
                <a:lnTo>
                  <a:pt x="12433" y="179116"/>
                </a:lnTo>
                <a:lnTo>
                  <a:pt x="15909" y="184181"/>
                </a:lnTo>
                <a:lnTo>
                  <a:pt x="18226" y="190097"/>
                </a:lnTo>
                <a:lnTo>
                  <a:pt x="19770" y="196581"/>
                </a:lnTo>
                <a:lnTo>
                  <a:pt x="20800" y="203444"/>
                </a:lnTo>
                <a:lnTo>
                  <a:pt x="22757" y="210559"/>
                </a:lnTo>
                <a:lnTo>
                  <a:pt x="25331" y="217842"/>
                </a:lnTo>
                <a:lnTo>
                  <a:pt x="28317" y="225238"/>
                </a:lnTo>
                <a:lnTo>
                  <a:pt x="30308" y="231439"/>
                </a:lnTo>
                <a:lnTo>
                  <a:pt x="31635" y="236842"/>
                </a:lnTo>
                <a:lnTo>
                  <a:pt x="32520" y="241715"/>
                </a:lnTo>
                <a:lnTo>
                  <a:pt x="34380" y="247503"/>
                </a:lnTo>
                <a:lnTo>
                  <a:pt x="36890" y="253902"/>
                </a:lnTo>
                <a:lnTo>
                  <a:pt x="39833" y="260708"/>
                </a:lnTo>
                <a:lnTo>
                  <a:pt x="46490" y="275043"/>
                </a:lnTo>
                <a:lnTo>
                  <a:pt x="50043" y="282422"/>
                </a:lnTo>
                <a:lnTo>
                  <a:pt x="54952" y="288611"/>
                </a:lnTo>
                <a:lnTo>
                  <a:pt x="60764" y="294007"/>
                </a:lnTo>
                <a:lnTo>
                  <a:pt x="72726" y="302120"/>
                </a:lnTo>
                <a:lnTo>
                  <a:pt x="82276" y="305725"/>
                </a:lnTo>
                <a:lnTo>
                  <a:pt x="85330" y="305417"/>
                </a:lnTo>
                <a:lnTo>
                  <a:pt x="87367" y="303941"/>
                </a:lnTo>
                <a:lnTo>
                  <a:pt x="88724" y="301687"/>
                </a:lnTo>
                <a:lnTo>
                  <a:pt x="90233" y="295796"/>
                </a:lnTo>
                <a:lnTo>
                  <a:pt x="90635" y="292447"/>
                </a:lnTo>
                <a:lnTo>
                  <a:pt x="92173" y="288945"/>
                </a:lnTo>
                <a:lnTo>
                  <a:pt x="97269" y="281666"/>
                </a:lnTo>
                <a:lnTo>
                  <a:pt x="100406" y="275407"/>
                </a:lnTo>
                <a:lnTo>
                  <a:pt x="103767" y="267425"/>
                </a:lnTo>
                <a:lnTo>
                  <a:pt x="107278" y="258293"/>
                </a:lnTo>
                <a:lnTo>
                  <a:pt x="109618" y="248395"/>
                </a:lnTo>
                <a:lnTo>
                  <a:pt x="111179" y="237987"/>
                </a:lnTo>
                <a:lnTo>
                  <a:pt x="112219" y="227238"/>
                </a:lnTo>
                <a:lnTo>
                  <a:pt x="112912" y="216261"/>
                </a:lnTo>
                <a:lnTo>
                  <a:pt x="113683" y="193906"/>
                </a:lnTo>
                <a:lnTo>
                  <a:pt x="116429" y="181340"/>
                </a:lnTo>
                <a:lnTo>
                  <a:pt x="120799" y="167883"/>
                </a:lnTo>
                <a:lnTo>
                  <a:pt x="126252" y="153832"/>
                </a:lnTo>
                <a:lnTo>
                  <a:pt x="129888" y="143195"/>
                </a:lnTo>
                <a:lnTo>
                  <a:pt x="132312" y="134833"/>
                </a:lnTo>
                <a:lnTo>
                  <a:pt x="133928" y="127988"/>
                </a:lnTo>
                <a:lnTo>
                  <a:pt x="137545" y="115805"/>
                </a:lnTo>
                <a:lnTo>
                  <a:pt x="148338" y="81949"/>
                </a:lnTo>
                <a:lnTo>
                  <a:pt x="153501" y="68602"/>
                </a:lnTo>
                <a:lnTo>
                  <a:pt x="158214" y="58435"/>
                </a:lnTo>
                <a:lnTo>
                  <a:pt x="162626" y="50386"/>
                </a:lnTo>
                <a:lnTo>
                  <a:pt x="166837" y="43751"/>
                </a:lnTo>
                <a:lnTo>
                  <a:pt x="170915" y="38057"/>
                </a:lnTo>
                <a:lnTo>
                  <a:pt x="174903" y="32991"/>
                </a:lnTo>
                <a:lnTo>
                  <a:pt x="186108" y="23976"/>
                </a:lnTo>
                <a:lnTo>
                  <a:pt x="192652" y="19794"/>
                </a:lnTo>
                <a:lnTo>
                  <a:pt x="202094" y="15735"/>
                </a:lnTo>
                <a:lnTo>
                  <a:pt x="213469" y="11760"/>
                </a:lnTo>
                <a:lnTo>
                  <a:pt x="226133" y="7840"/>
                </a:lnTo>
                <a:lnTo>
                  <a:pt x="243465" y="5226"/>
                </a:lnTo>
                <a:lnTo>
                  <a:pt x="263910" y="3484"/>
                </a:lnTo>
                <a:lnTo>
                  <a:pt x="286430" y="2323"/>
                </a:lnTo>
                <a:lnTo>
                  <a:pt x="345318" y="1032"/>
                </a:lnTo>
                <a:lnTo>
                  <a:pt x="6515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"/>
          <p:cNvSpPr/>
          <p:nvPr/>
        </p:nvSpPr>
        <p:spPr>
          <a:xfrm>
            <a:off x="3737609" y="4617859"/>
            <a:ext cx="282439" cy="223170"/>
          </a:xfrm>
          <a:custGeom>
            <a:avLst/>
            <a:gdLst/>
            <a:ahLst/>
            <a:cxnLst/>
            <a:rect l="0" t="0" r="0" b="0"/>
            <a:pathLst>
              <a:path w="282439" h="223170">
                <a:moveTo>
                  <a:pt x="34291" y="11291"/>
                </a:moveTo>
                <a:lnTo>
                  <a:pt x="40358" y="5223"/>
                </a:lnTo>
                <a:lnTo>
                  <a:pt x="44686" y="3435"/>
                </a:lnTo>
                <a:lnTo>
                  <a:pt x="50111" y="2243"/>
                </a:lnTo>
                <a:lnTo>
                  <a:pt x="56267" y="1449"/>
                </a:lnTo>
                <a:lnTo>
                  <a:pt x="64182" y="920"/>
                </a:lnTo>
                <a:lnTo>
                  <a:pt x="73268" y="566"/>
                </a:lnTo>
                <a:lnTo>
                  <a:pt x="104259" y="69"/>
                </a:lnTo>
                <a:lnTo>
                  <a:pt x="115226" y="0"/>
                </a:lnTo>
                <a:lnTo>
                  <a:pt x="125078" y="1224"/>
                </a:lnTo>
                <a:lnTo>
                  <a:pt x="134186" y="3309"/>
                </a:lnTo>
                <a:lnTo>
                  <a:pt x="162526" y="12313"/>
                </a:lnTo>
                <a:lnTo>
                  <a:pt x="173121" y="15782"/>
                </a:lnTo>
                <a:lnTo>
                  <a:pt x="183994" y="18095"/>
                </a:lnTo>
                <a:lnTo>
                  <a:pt x="195053" y="19637"/>
                </a:lnTo>
                <a:lnTo>
                  <a:pt x="206235" y="20664"/>
                </a:lnTo>
                <a:lnTo>
                  <a:pt x="214960" y="22620"/>
                </a:lnTo>
                <a:lnTo>
                  <a:pt x="222047" y="25194"/>
                </a:lnTo>
                <a:lnTo>
                  <a:pt x="228042" y="28179"/>
                </a:lnTo>
                <a:lnTo>
                  <a:pt x="235848" y="32709"/>
                </a:lnTo>
                <a:lnTo>
                  <a:pt x="254681" y="44517"/>
                </a:lnTo>
                <a:lnTo>
                  <a:pt x="262498" y="49951"/>
                </a:lnTo>
                <a:lnTo>
                  <a:pt x="268979" y="54844"/>
                </a:lnTo>
                <a:lnTo>
                  <a:pt x="274570" y="59376"/>
                </a:lnTo>
                <a:lnTo>
                  <a:pt x="278296" y="63668"/>
                </a:lnTo>
                <a:lnTo>
                  <a:pt x="280781" y="67799"/>
                </a:lnTo>
                <a:lnTo>
                  <a:pt x="282438" y="71822"/>
                </a:lnTo>
                <a:lnTo>
                  <a:pt x="282272" y="75775"/>
                </a:lnTo>
                <a:lnTo>
                  <a:pt x="280891" y="79680"/>
                </a:lnTo>
                <a:lnTo>
                  <a:pt x="278701" y="83554"/>
                </a:lnTo>
                <a:lnTo>
                  <a:pt x="275971" y="86136"/>
                </a:lnTo>
                <a:lnTo>
                  <a:pt x="272881" y="87858"/>
                </a:lnTo>
                <a:lnTo>
                  <a:pt x="269551" y="89005"/>
                </a:lnTo>
                <a:lnTo>
                  <a:pt x="262464" y="93667"/>
                </a:lnTo>
                <a:lnTo>
                  <a:pt x="258796" y="96688"/>
                </a:lnTo>
                <a:lnTo>
                  <a:pt x="253811" y="98702"/>
                </a:lnTo>
                <a:lnTo>
                  <a:pt x="247948" y="100045"/>
                </a:lnTo>
                <a:lnTo>
                  <a:pt x="189948" y="108268"/>
                </a:lnTo>
                <a:lnTo>
                  <a:pt x="173622" y="110232"/>
                </a:lnTo>
                <a:lnTo>
                  <a:pt x="160198" y="111541"/>
                </a:lnTo>
                <a:lnTo>
                  <a:pt x="148709" y="112415"/>
                </a:lnTo>
                <a:lnTo>
                  <a:pt x="143590" y="114266"/>
                </a:lnTo>
                <a:lnTo>
                  <a:pt x="142716" y="116771"/>
                </a:lnTo>
                <a:lnTo>
                  <a:pt x="147250" y="122941"/>
                </a:lnTo>
                <a:lnTo>
                  <a:pt x="150237" y="126364"/>
                </a:lnTo>
                <a:lnTo>
                  <a:pt x="153498" y="129916"/>
                </a:lnTo>
                <a:lnTo>
                  <a:pt x="158212" y="133554"/>
                </a:lnTo>
                <a:lnTo>
                  <a:pt x="163895" y="137249"/>
                </a:lnTo>
                <a:lnTo>
                  <a:pt x="170223" y="140983"/>
                </a:lnTo>
                <a:lnTo>
                  <a:pt x="176983" y="144742"/>
                </a:lnTo>
                <a:lnTo>
                  <a:pt x="191266" y="152306"/>
                </a:lnTo>
                <a:lnTo>
                  <a:pt x="197361" y="156101"/>
                </a:lnTo>
                <a:lnTo>
                  <a:pt x="202694" y="159900"/>
                </a:lnTo>
                <a:lnTo>
                  <a:pt x="207520" y="163704"/>
                </a:lnTo>
                <a:lnTo>
                  <a:pt x="213277" y="167509"/>
                </a:lnTo>
                <a:lnTo>
                  <a:pt x="219655" y="171316"/>
                </a:lnTo>
                <a:lnTo>
                  <a:pt x="226447" y="175124"/>
                </a:lnTo>
                <a:lnTo>
                  <a:pt x="230975" y="178933"/>
                </a:lnTo>
                <a:lnTo>
                  <a:pt x="233993" y="182742"/>
                </a:lnTo>
                <a:lnTo>
                  <a:pt x="236006" y="186552"/>
                </a:lnTo>
                <a:lnTo>
                  <a:pt x="237347" y="190361"/>
                </a:lnTo>
                <a:lnTo>
                  <a:pt x="238242" y="194171"/>
                </a:lnTo>
                <a:lnTo>
                  <a:pt x="238838" y="197981"/>
                </a:lnTo>
                <a:lnTo>
                  <a:pt x="239236" y="201791"/>
                </a:lnTo>
                <a:lnTo>
                  <a:pt x="239501" y="205601"/>
                </a:lnTo>
                <a:lnTo>
                  <a:pt x="239677" y="209411"/>
                </a:lnTo>
                <a:lnTo>
                  <a:pt x="238525" y="211951"/>
                </a:lnTo>
                <a:lnTo>
                  <a:pt x="236487" y="213644"/>
                </a:lnTo>
                <a:lnTo>
                  <a:pt x="233858" y="214773"/>
                </a:lnTo>
                <a:lnTo>
                  <a:pt x="227550" y="219414"/>
                </a:lnTo>
                <a:lnTo>
                  <a:pt x="224091" y="222429"/>
                </a:lnTo>
                <a:lnTo>
                  <a:pt x="219244" y="223169"/>
                </a:lnTo>
                <a:lnTo>
                  <a:pt x="213473" y="222394"/>
                </a:lnTo>
                <a:lnTo>
                  <a:pt x="207085" y="220606"/>
                </a:lnTo>
                <a:lnTo>
                  <a:pt x="191397" y="218144"/>
                </a:lnTo>
                <a:lnTo>
                  <a:pt x="143486" y="212022"/>
                </a:lnTo>
                <a:lnTo>
                  <a:pt x="119787" y="207341"/>
                </a:lnTo>
                <a:lnTo>
                  <a:pt x="97638" y="201681"/>
                </a:lnTo>
                <a:lnTo>
                  <a:pt x="76522" y="195368"/>
                </a:lnTo>
                <a:lnTo>
                  <a:pt x="59905" y="191159"/>
                </a:lnTo>
                <a:lnTo>
                  <a:pt x="46287" y="188353"/>
                </a:lnTo>
                <a:lnTo>
                  <a:pt x="34668" y="186482"/>
                </a:lnTo>
                <a:lnTo>
                  <a:pt x="25652" y="183965"/>
                </a:lnTo>
                <a:lnTo>
                  <a:pt x="18372" y="181017"/>
                </a:lnTo>
                <a:lnTo>
                  <a:pt x="0" y="171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1"/>
          <p:cNvSpPr/>
          <p:nvPr/>
        </p:nvSpPr>
        <p:spPr>
          <a:xfrm>
            <a:off x="1497330" y="1299743"/>
            <a:ext cx="44132" cy="380468"/>
          </a:xfrm>
          <a:custGeom>
            <a:avLst/>
            <a:gdLst/>
            <a:ahLst/>
            <a:cxnLst/>
            <a:rect l="0" t="0" r="0" b="0"/>
            <a:pathLst>
              <a:path w="44132" h="380468">
                <a:moveTo>
                  <a:pt x="34290" y="14707"/>
                </a:moveTo>
                <a:lnTo>
                  <a:pt x="40357" y="2571"/>
                </a:lnTo>
                <a:lnTo>
                  <a:pt x="42145" y="266"/>
                </a:lnTo>
                <a:lnTo>
                  <a:pt x="43336" y="0"/>
                </a:lnTo>
                <a:lnTo>
                  <a:pt x="44131" y="1092"/>
                </a:lnTo>
                <a:lnTo>
                  <a:pt x="43390" y="5630"/>
                </a:lnTo>
                <a:lnTo>
                  <a:pt x="41627" y="12466"/>
                </a:lnTo>
                <a:lnTo>
                  <a:pt x="39181" y="20833"/>
                </a:lnTo>
                <a:lnTo>
                  <a:pt x="37551" y="31491"/>
                </a:lnTo>
                <a:lnTo>
                  <a:pt x="36464" y="43676"/>
                </a:lnTo>
                <a:lnTo>
                  <a:pt x="35739" y="56879"/>
                </a:lnTo>
                <a:lnTo>
                  <a:pt x="34934" y="81710"/>
                </a:lnTo>
                <a:lnTo>
                  <a:pt x="34719" y="93665"/>
                </a:lnTo>
                <a:lnTo>
                  <a:pt x="33306" y="104176"/>
                </a:lnTo>
                <a:lnTo>
                  <a:pt x="31094" y="113723"/>
                </a:lnTo>
                <a:lnTo>
                  <a:pt x="28349" y="122627"/>
                </a:lnTo>
                <a:lnTo>
                  <a:pt x="26519" y="131104"/>
                </a:lnTo>
                <a:lnTo>
                  <a:pt x="25299" y="139295"/>
                </a:lnTo>
                <a:lnTo>
                  <a:pt x="24486" y="147295"/>
                </a:lnTo>
                <a:lnTo>
                  <a:pt x="23944" y="156439"/>
                </a:lnTo>
                <a:lnTo>
                  <a:pt x="23342" y="176759"/>
                </a:lnTo>
                <a:lnTo>
                  <a:pt x="21911" y="195131"/>
                </a:lnTo>
                <a:lnTo>
                  <a:pt x="16935" y="246025"/>
                </a:lnTo>
                <a:lnTo>
                  <a:pt x="13830" y="269249"/>
                </a:lnTo>
                <a:lnTo>
                  <a:pt x="10489" y="289812"/>
                </a:lnTo>
                <a:lnTo>
                  <a:pt x="6993" y="308600"/>
                </a:lnTo>
                <a:lnTo>
                  <a:pt x="4662" y="322395"/>
                </a:lnTo>
                <a:lnTo>
                  <a:pt x="3108" y="332862"/>
                </a:lnTo>
                <a:lnTo>
                  <a:pt x="2072" y="341110"/>
                </a:lnTo>
                <a:lnTo>
                  <a:pt x="1381" y="347879"/>
                </a:lnTo>
                <a:lnTo>
                  <a:pt x="921" y="353662"/>
                </a:lnTo>
                <a:lnTo>
                  <a:pt x="0" y="3804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2"/>
          <p:cNvSpPr/>
          <p:nvPr/>
        </p:nvSpPr>
        <p:spPr>
          <a:xfrm>
            <a:off x="1602869" y="1325879"/>
            <a:ext cx="212189" cy="284164"/>
          </a:xfrm>
          <a:custGeom>
            <a:avLst/>
            <a:gdLst/>
            <a:ahLst/>
            <a:cxnLst/>
            <a:rect l="0" t="0" r="0" b="0"/>
            <a:pathLst>
              <a:path w="212189" h="284164">
                <a:moveTo>
                  <a:pt x="43051" y="0"/>
                </a:moveTo>
                <a:lnTo>
                  <a:pt x="43051" y="24272"/>
                </a:lnTo>
                <a:lnTo>
                  <a:pt x="41781" y="33961"/>
                </a:lnTo>
                <a:lnTo>
                  <a:pt x="39664" y="42961"/>
                </a:lnTo>
                <a:lnTo>
                  <a:pt x="36983" y="51501"/>
                </a:lnTo>
                <a:lnTo>
                  <a:pt x="32655" y="62274"/>
                </a:lnTo>
                <a:lnTo>
                  <a:pt x="27231" y="74536"/>
                </a:lnTo>
                <a:lnTo>
                  <a:pt x="21074" y="87791"/>
                </a:lnTo>
                <a:lnTo>
                  <a:pt x="15699" y="105517"/>
                </a:lnTo>
                <a:lnTo>
                  <a:pt x="10847" y="126225"/>
                </a:lnTo>
                <a:lnTo>
                  <a:pt x="6341" y="148920"/>
                </a:lnTo>
                <a:lnTo>
                  <a:pt x="3338" y="167860"/>
                </a:lnTo>
                <a:lnTo>
                  <a:pt x="1335" y="184297"/>
                </a:lnTo>
                <a:lnTo>
                  <a:pt x="0" y="199065"/>
                </a:lnTo>
                <a:lnTo>
                  <a:pt x="380" y="212720"/>
                </a:lnTo>
                <a:lnTo>
                  <a:pt x="1904" y="225634"/>
                </a:lnTo>
                <a:lnTo>
                  <a:pt x="4189" y="238052"/>
                </a:lnTo>
                <a:lnTo>
                  <a:pt x="6983" y="248872"/>
                </a:lnTo>
                <a:lnTo>
                  <a:pt x="10116" y="258625"/>
                </a:lnTo>
                <a:lnTo>
                  <a:pt x="13474" y="267667"/>
                </a:lnTo>
                <a:lnTo>
                  <a:pt x="16983" y="273694"/>
                </a:lnTo>
                <a:lnTo>
                  <a:pt x="20592" y="277713"/>
                </a:lnTo>
                <a:lnTo>
                  <a:pt x="24268" y="280392"/>
                </a:lnTo>
                <a:lnTo>
                  <a:pt x="29259" y="282178"/>
                </a:lnTo>
                <a:lnTo>
                  <a:pt x="35126" y="283369"/>
                </a:lnTo>
                <a:lnTo>
                  <a:pt x="41578" y="284163"/>
                </a:lnTo>
                <a:lnTo>
                  <a:pt x="49689" y="282152"/>
                </a:lnTo>
                <a:lnTo>
                  <a:pt x="58906" y="278272"/>
                </a:lnTo>
                <a:lnTo>
                  <a:pt x="68861" y="273145"/>
                </a:lnTo>
                <a:lnTo>
                  <a:pt x="76768" y="268457"/>
                </a:lnTo>
                <a:lnTo>
                  <a:pt x="83308" y="264061"/>
                </a:lnTo>
                <a:lnTo>
                  <a:pt x="88939" y="259861"/>
                </a:lnTo>
                <a:lnTo>
                  <a:pt x="95233" y="255791"/>
                </a:lnTo>
                <a:lnTo>
                  <a:pt x="101969" y="251807"/>
                </a:lnTo>
                <a:lnTo>
                  <a:pt x="108999" y="247882"/>
                </a:lnTo>
                <a:lnTo>
                  <a:pt x="114956" y="242725"/>
                </a:lnTo>
                <a:lnTo>
                  <a:pt x="120198" y="236747"/>
                </a:lnTo>
                <a:lnTo>
                  <a:pt x="124962" y="230221"/>
                </a:lnTo>
                <a:lnTo>
                  <a:pt x="130678" y="224601"/>
                </a:lnTo>
                <a:lnTo>
                  <a:pt x="137029" y="219584"/>
                </a:lnTo>
                <a:lnTo>
                  <a:pt x="143803" y="214970"/>
                </a:lnTo>
                <a:lnTo>
                  <a:pt x="150859" y="209353"/>
                </a:lnTo>
                <a:lnTo>
                  <a:pt x="158103" y="203069"/>
                </a:lnTo>
                <a:lnTo>
                  <a:pt x="165472" y="196340"/>
                </a:lnTo>
                <a:lnTo>
                  <a:pt x="171655" y="188043"/>
                </a:lnTo>
                <a:lnTo>
                  <a:pt x="177047" y="178702"/>
                </a:lnTo>
                <a:lnTo>
                  <a:pt x="181911" y="168665"/>
                </a:lnTo>
                <a:lnTo>
                  <a:pt x="186424" y="156893"/>
                </a:lnTo>
                <a:lnTo>
                  <a:pt x="190703" y="143966"/>
                </a:lnTo>
                <a:lnTo>
                  <a:pt x="194826" y="130267"/>
                </a:lnTo>
                <a:lnTo>
                  <a:pt x="198844" y="119865"/>
                </a:lnTo>
                <a:lnTo>
                  <a:pt x="202793" y="111660"/>
                </a:lnTo>
                <a:lnTo>
                  <a:pt x="206695" y="104920"/>
                </a:lnTo>
                <a:lnTo>
                  <a:pt x="209297" y="97887"/>
                </a:lnTo>
                <a:lnTo>
                  <a:pt x="211032" y="90658"/>
                </a:lnTo>
                <a:lnTo>
                  <a:pt x="212188" y="83299"/>
                </a:lnTo>
                <a:lnTo>
                  <a:pt x="211689" y="74583"/>
                </a:lnTo>
                <a:lnTo>
                  <a:pt x="210086" y="64962"/>
                </a:lnTo>
                <a:lnTo>
                  <a:pt x="207748" y="54738"/>
                </a:lnTo>
                <a:lnTo>
                  <a:pt x="204919" y="45382"/>
                </a:lnTo>
                <a:lnTo>
                  <a:pt x="201763" y="36605"/>
                </a:lnTo>
                <a:lnTo>
                  <a:pt x="198389" y="28214"/>
                </a:lnTo>
                <a:lnTo>
                  <a:pt x="193599" y="21349"/>
                </a:lnTo>
                <a:lnTo>
                  <a:pt x="187866" y="15503"/>
                </a:lnTo>
                <a:lnTo>
                  <a:pt x="181505" y="10335"/>
                </a:lnTo>
                <a:lnTo>
                  <a:pt x="174723" y="6890"/>
                </a:lnTo>
                <a:lnTo>
                  <a:pt x="167662" y="4594"/>
                </a:lnTo>
                <a:lnTo>
                  <a:pt x="160415" y="3063"/>
                </a:lnTo>
                <a:lnTo>
                  <a:pt x="154314" y="2042"/>
                </a:lnTo>
                <a:lnTo>
                  <a:pt x="148976" y="1361"/>
                </a:lnTo>
                <a:lnTo>
                  <a:pt x="144148" y="908"/>
                </a:lnTo>
                <a:lnTo>
                  <a:pt x="138389" y="605"/>
                </a:lnTo>
                <a:lnTo>
                  <a:pt x="125216" y="269"/>
                </a:lnTo>
                <a:lnTo>
                  <a:pt x="119418" y="1450"/>
                </a:lnTo>
                <a:lnTo>
                  <a:pt x="114282" y="3507"/>
                </a:lnTo>
                <a:lnTo>
                  <a:pt x="109588" y="6148"/>
                </a:lnTo>
                <a:lnTo>
                  <a:pt x="105189" y="7909"/>
                </a:lnTo>
                <a:lnTo>
                  <a:pt x="100986" y="9083"/>
                </a:lnTo>
                <a:lnTo>
                  <a:pt x="65911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3"/>
          <p:cNvSpPr/>
          <p:nvPr/>
        </p:nvSpPr>
        <p:spPr>
          <a:xfrm>
            <a:off x="1108710" y="1680226"/>
            <a:ext cx="1005841" cy="102854"/>
          </a:xfrm>
          <a:custGeom>
            <a:avLst/>
            <a:gdLst/>
            <a:ahLst/>
            <a:cxnLst/>
            <a:rect l="0" t="0" r="0" b="0"/>
            <a:pathLst>
              <a:path w="1005841" h="102854">
                <a:moveTo>
                  <a:pt x="0" y="102853"/>
                </a:moveTo>
                <a:lnTo>
                  <a:pt x="18203" y="96786"/>
                </a:lnTo>
                <a:lnTo>
                  <a:pt x="33913" y="93807"/>
                </a:lnTo>
                <a:lnTo>
                  <a:pt x="41659" y="93012"/>
                </a:lnTo>
                <a:lnTo>
                  <a:pt x="58252" y="89943"/>
                </a:lnTo>
                <a:lnTo>
                  <a:pt x="107170" y="79759"/>
                </a:lnTo>
                <a:lnTo>
                  <a:pt x="128596" y="74757"/>
                </a:lnTo>
                <a:lnTo>
                  <a:pt x="146691" y="70153"/>
                </a:lnTo>
                <a:lnTo>
                  <a:pt x="162564" y="65813"/>
                </a:lnTo>
                <a:lnTo>
                  <a:pt x="178226" y="62920"/>
                </a:lnTo>
                <a:lnTo>
                  <a:pt x="193747" y="60991"/>
                </a:lnTo>
                <a:lnTo>
                  <a:pt x="209175" y="59705"/>
                </a:lnTo>
                <a:lnTo>
                  <a:pt x="482526" y="26221"/>
                </a:lnTo>
                <a:lnTo>
                  <a:pt x="529964" y="21285"/>
                </a:lnTo>
                <a:lnTo>
                  <a:pt x="566669" y="17994"/>
                </a:lnTo>
                <a:lnTo>
                  <a:pt x="597489" y="14531"/>
                </a:lnTo>
                <a:lnTo>
                  <a:pt x="624386" y="10952"/>
                </a:lnTo>
                <a:lnTo>
                  <a:pt x="648667" y="7295"/>
                </a:lnTo>
                <a:lnTo>
                  <a:pt x="680095" y="4858"/>
                </a:lnTo>
                <a:lnTo>
                  <a:pt x="716286" y="3233"/>
                </a:lnTo>
                <a:lnTo>
                  <a:pt x="819716" y="946"/>
                </a:lnTo>
                <a:lnTo>
                  <a:pt x="972289" y="0"/>
                </a:lnTo>
                <a:lnTo>
                  <a:pt x="979663" y="1265"/>
                </a:lnTo>
                <a:lnTo>
                  <a:pt x="984578" y="3378"/>
                </a:lnTo>
                <a:lnTo>
                  <a:pt x="987856" y="6056"/>
                </a:lnTo>
                <a:lnTo>
                  <a:pt x="991310" y="7842"/>
                </a:lnTo>
                <a:lnTo>
                  <a:pt x="994883" y="9032"/>
                </a:lnTo>
                <a:lnTo>
                  <a:pt x="1005840" y="114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4"/>
          <p:cNvSpPr/>
          <p:nvPr/>
        </p:nvSpPr>
        <p:spPr>
          <a:xfrm>
            <a:off x="1371600" y="1783079"/>
            <a:ext cx="617221" cy="367814"/>
          </a:xfrm>
          <a:custGeom>
            <a:avLst/>
            <a:gdLst/>
            <a:ahLst/>
            <a:cxnLst/>
            <a:rect l="0" t="0" r="0" b="0"/>
            <a:pathLst>
              <a:path w="617221" h="367814">
                <a:moveTo>
                  <a:pt x="0" y="171450"/>
                </a:moveTo>
                <a:lnTo>
                  <a:pt x="6067" y="183586"/>
                </a:lnTo>
                <a:lnTo>
                  <a:pt x="9125" y="190971"/>
                </a:lnTo>
                <a:lnTo>
                  <a:pt x="12433" y="199704"/>
                </a:lnTo>
                <a:lnTo>
                  <a:pt x="15909" y="209336"/>
                </a:lnTo>
                <a:lnTo>
                  <a:pt x="20766" y="220838"/>
                </a:lnTo>
                <a:lnTo>
                  <a:pt x="26544" y="233585"/>
                </a:lnTo>
                <a:lnTo>
                  <a:pt x="32936" y="247164"/>
                </a:lnTo>
                <a:lnTo>
                  <a:pt x="37197" y="257486"/>
                </a:lnTo>
                <a:lnTo>
                  <a:pt x="40038" y="265637"/>
                </a:lnTo>
                <a:lnTo>
                  <a:pt x="41932" y="272342"/>
                </a:lnTo>
                <a:lnTo>
                  <a:pt x="47423" y="289951"/>
                </a:lnTo>
                <a:lnTo>
                  <a:pt x="50665" y="299981"/>
                </a:lnTo>
                <a:lnTo>
                  <a:pt x="55367" y="311747"/>
                </a:lnTo>
                <a:lnTo>
                  <a:pt x="61041" y="324672"/>
                </a:lnTo>
                <a:lnTo>
                  <a:pt x="67364" y="338368"/>
                </a:lnTo>
                <a:lnTo>
                  <a:pt x="72849" y="348769"/>
                </a:lnTo>
                <a:lnTo>
                  <a:pt x="77776" y="356973"/>
                </a:lnTo>
                <a:lnTo>
                  <a:pt x="82331" y="363712"/>
                </a:lnTo>
                <a:lnTo>
                  <a:pt x="86637" y="366935"/>
                </a:lnTo>
                <a:lnTo>
                  <a:pt x="90778" y="367813"/>
                </a:lnTo>
                <a:lnTo>
                  <a:pt x="94808" y="367129"/>
                </a:lnTo>
                <a:lnTo>
                  <a:pt x="97495" y="365403"/>
                </a:lnTo>
                <a:lnTo>
                  <a:pt x="99287" y="362982"/>
                </a:lnTo>
                <a:lnTo>
                  <a:pt x="100481" y="360098"/>
                </a:lnTo>
                <a:lnTo>
                  <a:pt x="101808" y="350121"/>
                </a:lnTo>
                <a:lnTo>
                  <a:pt x="102162" y="343904"/>
                </a:lnTo>
                <a:lnTo>
                  <a:pt x="102555" y="330223"/>
                </a:lnTo>
                <a:lnTo>
                  <a:pt x="102660" y="323019"/>
                </a:lnTo>
                <a:lnTo>
                  <a:pt x="101460" y="315676"/>
                </a:lnTo>
                <a:lnTo>
                  <a:pt x="99390" y="308241"/>
                </a:lnTo>
                <a:lnTo>
                  <a:pt x="96740" y="300744"/>
                </a:lnTo>
                <a:lnTo>
                  <a:pt x="93703" y="288126"/>
                </a:lnTo>
                <a:lnTo>
                  <a:pt x="90409" y="272094"/>
                </a:lnTo>
                <a:lnTo>
                  <a:pt x="86942" y="253786"/>
                </a:lnTo>
                <a:lnTo>
                  <a:pt x="83361" y="239041"/>
                </a:lnTo>
                <a:lnTo>
                  <a:pt x="79704" y="226671"/>
                </a:lnTo>
                <a:lnTo>
                  <a:pt x="75996" y="215884"/>
                </a:lnTo>
                <a:lnTo>
                  <a:pt x="73524" y="204883"/>
                </a:lnTo>
                <a:lnTo>
                  <a:pt x="71876" y="193739"/>
                </a:lnTo>
                <a:lnTo>
                  <a:pt x="70777" y="182499"/>
                </a:lnTo>
                <a:lnTo>
                  <a:pt x="70045" y="168656"/>
                </a:lnTo>
                <a:lnTo>
                  <a:pt x="69231" y="136342"/>
                </a:lnTo>
                <a:lnTo>
                  <a:pt x="70284" y="123915"/>
                </a:lnTo>
                <a:lnTo>
                  <a:pt x="72256" y="114360"/>
                </a:lnTo>
                <a:lnTo>
                  <a:pt x="74840" y="106720"/>
                </a:lnTo>
                <a:lnTo>
                  <a:pt x="77833" y="100357"/>
                </a:lnTo>
                <a:lnTo>
                  <a:pt x="84546" y="89900"/>
                </a:lnTo>
                <a:lnTo>
                  <a:pt x="88114" y="86603"/>
                </a:lnTo>
                <a:lnTo>
                  <a:pt x="91762" y="84406"/>
                </a:lnTo>
                <a:lnTo>
                  <a:pt x="95465" y="82941"/>
                </a:lnTo>
                <a:lnTo>
                  <a:pt x="102965" y="77926"/>
                </a:lnTo>
                <a:lnTo>
                  <a:pt x="106743" y="74811"/>
                </a:lnTo>
                <a:lnTo>
                  <a:pt x="110532" y="72734"/>
                </a:lnTo>
                <a:lnTo>
                  <a:pt x="129125" y="66014"/>
                </a:lnTo>
                <a:lnTo>
                  <a:pt x="146289" y="59820"/>
                </a:lnTo>
                <a:lnTo>
                  <a:pt x="159756" y="56390"/>
                </a:lnTo>
                <a:lnTo>
                  <a:pt x="175084" y="52833"/>
                </a:lnTo>
                <a:lnTo>
                  <a:pt x="204352" y="47922"/>
                </a:lnTo>
                <a:lnTo>
                  <a:pt x="446776" y="12117"/>
                </a:lnTo>
                <a:lnTo>
                  <a:pt x="476920" y="8078"/>
                </a:lnTo>
                <a:lnTo>
                  <a:pt x="503367" y="5386"/>
                </a:lnTo>
                <a:lnTo>
                  <a:pt x="527348" y="3591"/>
                </a:lnTo>
                <a:lnTo>
                  <a:pt x="577891" y="1064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5"/>
          <p:cNvSpPr/>
          <p:nvPr/>
        </p:nvSpPr>
        <p:spPr>
          <a:xfrm>
            <a:off x="1611630" y="1909142"/>
            <a:ext cx="245848" cy="226588"/>
          </a:xfrm>
          <a:custGeom>
            <a:avLst/>
            <a:gdLst/>
            <a:ahLst/>
            <a:cxnLst/>
            <a:rect l="0" t="0" r="0" b="0"/>
            <a:pathLst>
              <a:path w="245848" h="226588">
                <a:moveTo>
                  <a:pt x="34290" y="45387"/>
                </a:moveTo>
                <a:lnTo>
                  <a:pt x="34290" y="39320"/>
                </a:lnTo>
                <a:lnTo>
                  <a:pt x="35560" y="36262"/>
                </a:lnTo>
                <a:lnTo>
                  <a:pt x="40357" y="29479"/>
                </a:lnTo>
                <a:lnTo>
                  <a:pt x="44685" y="24622"/>
                </a:lnTo>
                <a:lnTo>
                  <a:pt x="56266" y="12452"/>
                </a:lnTo>
                <a:lnTo>
                  <a:pt x="62911" y="8190"/>
                </a:lnTo>
                <a:lnTo>
                  <a:pt x="69880" y="5349"/>
                </a:lnTo>
                <a:lnTo>
                  <a:pt x="77067" y="3455"/>
                </a:lnTo>
                <a:lnTo>
                  <a:pt x="86938" y="2193"/>
                </a:lnTo>
                <a:lnTo>
                  <a:pt x="98598" y="1351"/>
                </a:lnTo>
                <a:lnTo>
                  <a:pt x="111452" y="790"/>
                </a:lnTo>
                <a:lnTo>
                  <a:pt x="146054" y="166"/>
                </a:lnTo>
                <a:lnTo>
                  <a:pt x="165949" y="0"/>
                </a:lnTo>
                <a:lnTo>
                  <a:pt x="180483" y="1159"/>
                </a:lnTo>
                <a:lnTo>
                  <a:pt x="191442" y="3202"/>
                </a:lnTo>
                <a:lnTo>
                  <a:pt x="200018" y="5834"/>
                </a:lnTo>
                <a:lnTo>
                  <a:pt x="205735" y="8858"/>
                </a:lnTo>
                <a:lnTo>
                  <a:pt x="209547" y="12145"/>
                </a:lnTo>
                <a:lnTo>
                  <a:pt x="212087" y="15606"/>
                </a:lnTo>
                <a:lnTo>
                  <a:pt x="212511" y="19183"/>
                </a:lnTo>
                <a:lnTo>
                  <a:pt x="211524" y="22838"/>
                </a:lnTo>
                <a:lnTo>
                  <a:pt x="209596" y="26544"/>
                </a:lnTo>
                <a:lnTo>
                  <a:pt x="208311" y="30285"/>
                </a:lnTo>
                <a:lnTo>
                  <a:pt x="207453" y="34049"/>
                </a:lnTo>
                <a:lnTo>
                  <a:pt x="206882" y="37829"/>
                </a:lnTo>
                <a:lnTo>
                  <a:pt x="205231" y="41618"/>
                </a:lnTo>
                <a:lnTo>
                  <a:pt x="202861" y="45415"/>
                </a:lnTo>
                <a:lnTo>
                  <a:pt x="200010" y="49216"/>
                </a:lnTo>
                <a:lnTo>
                  <a:pt x="195570" y="51750"/>
                </a:lnTo>
                <a:lnTo>
                  <a:pt x="190070" y="53439"/>
                </a:lnTo>
                <a:lnTo>
                  <a:pt x="183863" y="54565"/>
                </a:lnTo>
                <a:lnTo>
                  <a:pt x="174645" y="57856"/>
                </a:lnTo>
                <a:lnTo>
                  <a:pt x="163420" y="62590"/>
                </a:lnTo>
                <a:lnTo>
                  <a:pt x="150857" y="68286"/>
                </a:lnTo>
                <a:lnTo>
                  <a:pt x="141211" y="73353"/>
                </a:lnTo>
                <a:lnTo>
                  <a:pt x="133510" y="78001"/>
                </a:lnTo>
                <a:lnTo>
                  <a:pt x="127107" y="82370"/>
                </a:lnTo>
                <a:lnTo>
                  <a:pt x="121568" y="85282"/>
                </a:lnTo>
                <a:lnTo>
                  <a:pt x="116605" y="87224"/>
                </a:lnTo>
                <a:lnTo>
                  <a:pt x="112026" y="88519"/>
                </a:lnTo>
                <a:lnTo>
                  <a:pt x="110244" y="89381"/>
                </a:lnTo>
                <a:lnTo>
                  <a:pt x="110326" y="89957"/>
                </a:lnTo>
                <a:lnTo>
                  <a:pt x="111651" y="90340"/>
                </a:lnTo>
                <a:lnTo>
                  <a:pt x="116509" y="90766"/>
                </a:lnTo>
                <a:lnTo>
                  <a:pt x="119582" y="90880"/>
                </a:lnTo>
                <a:lnTo>
                  <a:pt x="129252" y="92226"/>
                </a:lnTo>
                <a:lnTo>
                  <a:pt x="160315" y="97108"/>
                </a:lnTo>
                <a:lnTo>
                  <a:pt x="175456" y="100188"/>
                </a:lnTo>
                <a:lnTo>
                  <a:pt x="189361" y="103511"/>
                </a:lnTo>
                <a:lnTo>
                  <a:pt x="202441" y="106996"/>
                </a:lnTo>
                <a:lnTo>
                  <a:pt x="212430" y="109320"/>
                </a:lnTo>
                <a:lnTo>
                  <a:pt x="220360" y="110869"/>
                </a:lnTo>
                <a:lnTo>
                  <a:pt x="226917" y="111902"/>
                </a:lnTo>
                <a:lnTo>
                  <a:pt x="231288" y="113861"/>
                </a:lnTo>
                <a:lnTo>
                  <a:pt x="234202" y="116436"/>
                </a:lnTo>
                <a:lnTo>
                  <a:pt x="236144" y="119423"/>
                </a:lnTo>
                <a:lnTo>
                  <a:pt x="238709" y="123955"/>
                </a:lnTo>
                <a:lnTo>
                  <a:pt x="244946" y="135763"/>
                </a:lnTo>
                <a:lnTo>
                  <a:pt x="245847" y="141198"/>
                </a:lnTo>
                <a:lnTo>
                  <a:pt x="245178" y="146091"/>
                </a:lnTo>
                <a:lnTo>
                  <a:pt x="243462" y="150623"/>
                </a:lnTo>
                <a:lnTo>
                  <a:pt x="241048" y="154915"/>
                </a:lnTo>
                <a:lnTo>
                  <a:pt x="238168" y="159046"/>
                </a:lnTo>
                <a:lnTo>
                  <a:pt x="234979" y="163070"/>
                </a:lnTo>
                <a:lnTo>
                  <a:pt x="231582" y="168292"/>
                </a:lnTo>
                <a:lnTo>
                  <a:pt x="228048" y="174314"/>
                </a:lnTo>
                <a:lnTo>
                  <a:pt x="224422" y="180868"/>
                </a:lnTo>
                <a:lnTo>
                  <a:pt x="220734" y="185238"/>
                </a:lnTo>
                <a:lnTo>
                  <a:pt x="217006" y="188151"/>
                </a:lnTo>
                <a:lnTo>
                  <a:pt x="183694" y="204962"/>
                </a:lnTo>
                <a:lnTo>
                  <a:pt x="171992" y="208920"/>
                </a:lnTo>
                <a:lnTo>
                  <a:pt x="160382" y="211559"/>
                </a:lnTo>
                <a:lnTo>
                  <a:pt x="148831" y="213319"/>
                </a:lnTo>
                <a:lnTo>
                  <a:pt x="138590" y="214492"/>
                </a:lnTo>
                <a:lnTo>
                  <a:pt x="129224" y="215274"/>
                </a:lnTo>
                <a:lnTo>
                  <a:pt x="120439" y="215795"/>
                </a:lnTo>
                <a:lnTo>
                  <a:pt x="113312" y="217412"/>
                </a:lnTo>
                <a:lnTo>
                  <a:pt x="107292" y="219761"/>
                </a:lnTo>
                <a:lnTo>
                  <a:pt x="102008" y="222596"/>
                </a:lnTo>
                <a:lnTo>
                  <a:pt x="93405" y="224487"/>
                </a:lnTo>
                <a:lnTo>
                  <a:pt x="82590" y="225747"/>
                </a:lnTo>
                <a:lnTo>
                  <a:pt x="70300" y="226587"/>
                </a:lnTo>
                <a:lnTo>
                  <a:pt x="59566" y="225877"/>
                </a:lnTo>
                <a:lnTo>
                  <a:pt x="49871" y="224134"/>
                </a:lnTo>
                <a:lnTo>
                  <a:pt x="40867" y="221702"/>
                </a:lnTo>
                <a:lnTo>
                  <a:pt x="32325" y="220080"/>
                </a:lnTo>
                <a:lnTo>
                  <a:pt x="24090" y="218999"/>
                </a:lnTo>
                <a:lnTo>
                  <a:pt x="0" y="2168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2895600" cy="209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905000"/>
            <a:ext cx="2301556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47"/>
          <p:cNvSpPr/>
          <p:nvPr/>
        </p:nvSpPr>
        <p:spPr>
          <a:xfrm>
            <a:off x="1669664" y="2766059"/>
            <a:ext cx="487479" cy="406150"/>
          </a:xfrm>
          <a:custGeom>
            <a:avLst/>
            <a:gdLst/>
            <a:ahLst/>
            <a:cxnLst/>
            <a:rect l="0" t="0" r="0" b="0"/>
            <a:pathLst>
              <a:path w="487479" h="406150">
                <a:moveTo>
                  <a:pt x="273436" y="45720"/>
                </a:moveTo>
                <a:lnTo>
                  <a:pt x="267368" y="45720"/>
                </a:lnTo>
                <a:lnTo>
                  <a:pt x="256690" y="50800"/>
                </a:lnTo>
                <a:lnTo>
                  <a:pt x="240682" y="59267"/>
                </a:lnTo>
                <a:lnTo>
                  <a:pt x="221120" y="69992"/>
                </a:lnTo>
                <a:lnTo>
                  <a:pt x="201728" y="83491"/>
                </a:lnTo>
                <a:lnTo>
                  <a:pt x="182451" y="98841"/>
                </a:lnTo>
                <a:lnTo>
                  <a:pt x="163249" y="115424"/>
                </a:lnTo>
                <a:lnTo>
                  <a:pt x="146638" y="129020"/>
                </a:lnTo>
                <a:lnTo>
                  <a:pt x="131754" y="140623"/>
                </a:lnTo>
                <a:lnTo>
                  <a:pt x="118021" y="150899"/>
                </a:lnTo>
                <a:lnTo>
                  <a:pt x="105056" y="161559"/>
                </a:lnTo>
                <a:lnTo>
                  <a:pt x="92602" y="172476"/>
                </a:lnTo>
                <a:lnTo>
                  <a:pt x="80490" y="183565"/>
                </a:lnTo>
                <a:lnTo>
                  <a:pt x="66065" y="199846"/>
                </a:lnTo>
                <a:lnTo>
                  <a:pt x="50099" y="219591"/>
                </a:lnTo>
                <a:lnTo>
                  <a:pt x="33104" y="241644"/>
                </a:lnTo>
                <a:lnTo>
                  <a:pt x="21775" y="258886"/>
                </a:lnTo>
                <a:lnTo>
                  <a:pt x="14222" y="272921"/>
                </a:lnTo>
                <a:lnTo>
                  <a:pt x="9186" y="284818"/>
                </a:lnTo>
                <a:lnTo>
                  <a:pt x="5829" y="295289"/>
                </a:lnTo>
                <a:lnTo>
                  <a:pt x="3591" y="304809"/>
                </a:lnTo>
                <a:lnTo>
                  <a:pt x="2100" y="313696"/>
                </a:lnTo>
                <a:lnTo>
                  <a:pt x="1105" y="322161"/>
                </a:lnTo>
                <a:lnTo>
                  <a:pt x="442" y="330344"/>
                </a:lnTo>
                <a:lnTo>
                  <a:pt x="0" y="338340"/>
                </a:lnTo>
                <a:lnTo>
                  <a:pt x="975" y="346210"/>
                </a:lnTo>
                <a:lnTo>
                  <a:pt x="2895" y="353997"/>
                </a:lnTo>
                <a:lnTo>
                  <a:pt x="5445" y="361728"/>
                </a:lnTo>
                <a:lnTo>
                  <a:pt x="11665" y="373705"/>
                </a:lnTo>
                <a:lnTo>
                  <a:pt x="15102" y="378677"/>
                </a:lnTo>
                <a:lnTo>
                  <a:pt x="25694" y="387588"/>
                </a:lnTo>
                <a:lnTo>
                  <a:pt x="32075" y="391742"/>
                </a:lnTo>
                <a:lnTo>
                  <a:pt x="40138" y="394512"/>
                </a:lnTo>
                <a:lnTo>
                  <a:pt x="49324" y="396358"/>
                </a:lnTo>
                <a:lnTo>
                  <a:pt x="59258" y="397588"/>
                </a:lnTo>
                <a:lnTo>
                  <a:pt x="69690" y="399679"/>
                </a:lnTo>
                <a:lnTo>
                  <a:pt x="80455" y="402343"/>
                </a:lnTo>
                <a:lnTo>
                  <a:pt x="91442" y="405389"/>
                </a:lnTo>
                <a:lnTo>
                  <a:pt x="101307" y="406149"/>
                </a:lnTo>
                <a:lnTo>
                  <a:pt x="110423" y="405386"/>
                </a:lnTo>
                <a:lnTo>
                  <a:pt x="119040" y="403608"/>
                </a:lnTo>
                <a:lnTo>
                  <a:pt x="129866" y="402422"/>
                </a:lnTo>
                <a:lnTo>
                  <a:pt x="142162" y="401632"/>
                </a:lnTo>
                <a:lnTo>
                  <a:pt x="155440" y="401105"/>
                </a:lnTo>
                <a:lnTo>
                  <a:pt x="168102" y="399483"/>
                </a:lnTo>
                <a:lnTo>
                  <a:pt x="180353" y="397132"/>
                </a:lnTo>
                <a:lnTo>
                  <a:pt x="192331" y="394295"/>
                </a:lnTo>
                <a:lnTo>
                  <a:pt x="204126" y="391133"/>
                </a:lnTo>
                <a:lnTo>
                  <a:pt x="227391" y="384234"/>
                </a:lnTo>
                <a:lnTo>
                  <a:pt x="238929" y="379346"/>
                </a:lnTo>
                <a:lnTo>
                  <a:pt x="250431" y="373548"/>
                </a:lnTo>
                <a:lnTo>
                  <a:pt x="261909" y="367142"/>
                </a:lnTo>
                <a:lnTo>
                  <a:pt x="278451" y="359061"/>
                </a:lnTo>
                <a:lnTo>
                  <a:pt x="320538" y="339923"/>
                </a:lnTo>
                <a:lnTo>
                  <a:pt x="337857" y="330755"/>
                </a:lnTo>
                <a:lnTo>
                  <a:pt x="351943" y="322104"/>
                </a:lnTo>
                <a:lnTo>
                  <a:pt x="363874" y="313796"/>
                </a:lnTo>
                <a:lnTo>
                  <a:pt x="375638" y="306987"/>
                </a:lnTo>
                <a:lnTo>
                  <a:pt x="387291" y="301178"/>
                </a:lnTo>
                <a:lnTo>
                  <a:pt x="398869" y="296036"/>
                </a:lnTo>
                <a:lnTo>
                  <a:pt x="410398" y="286257"/>
                </a:lnTo>
                <a:lnTo>
                  <a:pt x="421894" y="273388"/>
                </a:lnTo>
                <a:lnTo>
                  <a:pt x="433368" y="258459"/>
                </a:lnTo>
                <a:lnTo>
                  <a:pt x="443557" y="245966"/>
                </a:lnTo>
                <a:lnTo>
                  <a:pt x="452890" y="235097"/>
                </a:lnTo>
                <a:lnTo>
                  <a:pt x="461652" y="225312"/>
                </a:lnTo>
                <a:lnTo>
                  <a:pt x="468763" y="216248"/>
                </a:lnTo>
                <a:lnTo>
                  <a:pt x="474774" y="207666"/>
                </a:lnTo>
                <a:lnTo>
                  <a:pt x="480051" y="199404"/>
                </a:lnTo>
                <a:lnTo>
                  <a:pt x="483569" y="190086"/>
                </a:lnTo>
                <a:lnTo>
                  <a:pt x="485915" y="180064"/>
                </a:lnTo>
                <a:lnTo>
                  <a:pt x="487478" y="169573"/>
                </a:lnTo>
                <a:lnTo>
                  <a:pt x="487251" y="160039"/>
                </a:lnTo>
                <a:lnTo>
                  <a:pt x="485829" y="151143"/>
                </a:lnTo>
                <a:lnTo>
                  <a:pt x="483611" y="142672"/>
                </a:lnTo>
                <a:lnTo>
                  <a:pt x="480863" y="134485"/>
                </a:lnTo>
                <a:lnTo>
                  <a:pt x="477760" y="126487"/>
                </a:lnTo>
                <a:lnTo>
                  <a:pt x="474422" y="118615"/>
                </a:lnTo>
                <a:lnTo>
                  <a:pt x="467326" y="103095"/>
                </a:lnTo>
                <a:lnTo>
                  <a:pt x="463656" y="95400"/>
                </a:lnTo>
                <a:lnTo>
                  <a:pt x="457399" y="87730"/>
                </a:lnTo>
                <a:lnTo>
                  <a:pt x="449418" y="80077"/>
                </a:lnTo>
                <a:lnTo>
                  <a:pt x="440287" y="72435"/>
                </a:lnTo>
                <a:lnTo>
                  <a:pt x="430390" y="64800"/>
                </a:lnTo>
                <a:lnTo>
                  <a:pt x="419982" y="57170"/>
                </a:lnTo>
                <a:lnTo>
                  <a:pt x="409233" y="49543"/>
                </a:lnTo>
                <a:lnTo>
                  <a:pt x="399527" y="43189"/>
                </a:lnTo>
                <a:lnTo>
                  <a:pt x="390517" y="37683"/>
                </a:lnTo>
                <a:lnTo>
                  <a:pt x="381970" y="32742"/>
                </a:lnTo>
                <a:lnTo>
                  <a:pt x="372462" y="28178"/>
                </a:lnTo>
                <a:lnTo>
                  <a:pt x="362313" y="23866"/>
                </a:lnTo>
                <a:lnTo>
                  <a:pt x="351737" y="19721"/>
                </a:lnTo>
                <a:lnTo>
                  <a:pt x="340877" y="16957"/>
                </a:lnTo>
                <a:lnTo>
                  <a:pt x="329826" y="15115"/>
                </a:lnTo>
                <a:lnTo>
                  <a:pt x="318649" y="13887"/>
                </a:lnTo>
                <a:lnTo>
                  <a:pt x="308658" y="11798"/>
                </a:lnTo>
                <a:lnTo>
                  <a:pt x="299457" y="9136"/>
                </a:lnTo>
                <a:lnTo>
                  <a:pt x="290783" y="6090"/>
                </a:lnTo>
                <a:lnTo>
                  <a:pt x="281191" y="4061"/>
                </a:lnTo>
                <a:lnTo>
                  <a:pt x="270986" y="2707"/>
                </a:lnTo>
                <a:lnTo>
                  <a:pt x="2277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"/>
          <p:cNvSpPr/>
          <p:nvPr/>
        </p:nvSpPr>
        <p:spPr>
          <a:xfrm>
            <a:off x="1714983" y="2148839"/>
            <a:ext cx="22378" cy="445771"/>
          </a:xfrm>
          <a:custGeom>
            <a:avLst/>
            <a:gdLst/>
            <a:ahLst/>
            <a:cxnLst/>
            <a:rect l="0" t="0" r="0" b="0"/>
            <a:pathLst>
              <a:path w="22378" h="445771">
                <a:moveTo>
                  <a:pt x="22377" y="0"/>
                </a:moveTo>
                <a:lnTo>
                  <a:pt x="16309" y="0"/>
                </a:lnTo>
                <a:lnTo>
                  <a:pt x="14521" y="2541"/>
                </a:lnTo>
                <a:lnTo>
                  <a:pt x="13330" y="6774"/>
                </a:lnTo>
                <a:lnTo>
                  <a:pt x="12535" y="12136"/>
                </a:lnTo>
                <a:lnTo>
                  <a:pt x="12006" y="27141"/>
                </a:lnTo>
                <a:lnTo>
                  <a:pt x="11417" y="74293"/>
                </a:lnTo>
                <a:lnTo>
                  <a:pt x="9990" y="99059"/>
                </a:lnTo>
                <a:lnTo>
                  <a:pt x="7769" y="123189"/>
                </a:lnTo>
                <a:lnTo>
                  <a:pt x="5018" y="146896"/>
                </a:lnTo>
                <a:lnTo>
                  <a:pt x="3184" y="174131"/>
                </a:lnTo>
                <a:lnTo>
                  <a:pt x="1962" y="203717"/>
                </a:lnTo>
                <a:lnTo>
                  <a:pt x="0" y="290854"/>
                </a:lnTo>
                <a:lnTo>
                  <a:pt x="1109" y="304393"/>
                </a:lnTo>
                <a:lnTo>
                  <a:pt x="3118" y="317229"/>
                </a:lnTo>
                <a:lnTo>
                  <a:pt x="5727" y="329596"/>
                </a:lnTo>
                <a:lnTo>
                  <a:pt x="7467" y="340381"/>
                </a:lnTo>
                <a:lnTo>
                  <a:pt x="8627" y="350111"/>
                </a:lnTo>
                <a:lnTo>
                  <a:pt x="9400" y="359137"/>
                </a:lnTo>
                <a:lnTo>
                  <a:pt x="9916" y="367695"/>
                </a:lnTo>
                <a:lnTo>
                  <a:pt x="10488" y="383977"/>
                </a:lnTo>
                <a:lnTo>
                  <a:pt x="11911" y="391875"/>
                </a:lnTo>
                <a:lnTo>
                  <a:pt x="14130" y="399680"/>
                </a:lnTo>
                <a:lnTo>
                  <a:pt x="16879" y="407423"/>
                </a:lnTo>
                <a:lnTo>
                  <a:pt x="18711" y="413856"/>
                </a:lnTo>
                <a:lnTo>
                  <a:pt x="19933" y="419414"/>
                </a:lnTo>
                <a:lnTo>
                  <a:pt x="22377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"/>
          <p:cNvSpPr/>
          <p:nvPr/>
        </p:nvSpPr>
        <p:spPr>
          <a:xfrm>
            <a:off x="1865346" y="2183129"/>
            <a:ext cx="213069" cy="319717"/>
          </a:xfrm>
          <a:custGeom>
            <a:avLst/>
            <a:gdLst/>
            <a:ahLst/>
            <a:cxnLst/>
            <a:rect l="0" t="0" r="0" b="0"/>
            <a:pathLst>
              <a:path w="213069" h="319717">
                <a:moveTo>
                  <a:pt x="66324" y="0"/>
                </a:moveTo>
                <a:lnTo>
                  <a:pt x="60256" y="18204"/>
                </a:lnTo>
                <a:lnTo>
                  <a:pt x="57198" y="26106"/>
                </a:lnTo>
                <a:lnTo>
                  <a:pt x="53890" y="33914"/>
                </a:lnTo>
                <a:lnTo>
                  <a:pt x="46827" y="49363"/>
                </a:lnTo>
                <a:lnTo>
                  <a:pt x="39455" y="64696"/>
                </a:lnTo>
                <a:lnTo>
                  <a:pt x="35711" y="77421"/>
                </a:lnTo>
                <a:lnTo>
                  <a:pt x="31945" y="93524"/>
                </a:lnTo>
                <a:lnTo>
                  <a:pt x="28165" y="111879"/>
                </a:lnTo>
                <a:lnTo>
                  <a:pt x="24374" y="126656"/>
                </a:lnTo>
                <a:lnTo>
                  <a:pt x="20578" y="139048"/>
                </a:lnTo>
                <a:lnTo>
                  <a:pt x="5358" y="183253"/>
                </a:lnTo>
                <a:lnTo>
                  <a:pt x="2820" y="193289"/>
                </a:lnTo>
                <a:lnTo>
                  <a:pt x="1128" y="202519"/>
                </a:lnTo>
                <a:lnTo>
                  <a:pt x="0" y="211213"/>
                </a:lnTo>
                <a:lnTo>
                  <a:pt x="518" y="222089"/>
                </a:lnTo>
                <a:lnTo>
                  <a:pt x="2133" y="234419"/>
                </a:lnTo>
                <a:lnTo>
                  <a:pt x="4480" y="247720"/>
                </a:lnTo>
                <a:lnTo>
                  <a:pt x="8584" y="260397"/>
                </a:lnTo>
                <a:lnTo>
                  <a:pt x="13861" y="272658"/>
                </a:lnTo>
                <a:lnTo>
                  <a:pt x="19918" y="284642"/>
                </a:lnTo>
                <a:lnTo>
                  <a:pt x="25227" y="293901"/>
                </a:lnTo>
                <a:lnTo>
                  <a:pt x="30036" y="301345"/>
                </a:lnTo>
                <a:lnTo>
                  <a:pt x="34512" y="307577"/>
                </a:lnTo>
                <a:lnTo>
                  <a:pt x="38766" y="311731"/>
                </a:lnTo>
                <a:lnTo>
                  <a:pt x="42872" y="314501"/>
                </a:lnTo>
                <a:lnTo>
                  <a:pt x="46879" y="316348"/>
                </a:lnTo>
                <a:lnTo>
                  <a:pt x="52091" y="317579"/>
                </a:lnTo>
                <a:lnTo>
                  <a:pt x="58105" y="318399"/>
                </a:lnTo>
                <a:lnTo>
                  <a:pt x="64654" y="318946"/>
                </a:lnTo>
                <a:lnTo>
                  <a:pt x="71561" y="319311"/>
                </a:lnTo>
                <a:lnTo>
                  <a:pt x="86008" y="319716"/>
                </a:lnTo>
                <a:lnTo>
                  <a:pt x="93416" y="317284"/>
                </a:lnTo>
                <a:lnTo>
                  <a:pt x="100895" y="313123"/>
                </a:lnTo>
                <a:lnTo>
                  <a:pt x="108422" y="307809"/>
                </a:lnTo>
                <a:lnTo>
                  <a:pt x="115979" y="302996"/>
                </a:lnTo>
                <a:lnTo>
                  <a:pt x="123557" y="298518"/>
                </a:lnTo>
                <a:lnTo>
                  <a:pt x="131149" y="294262"/>
                </a:lnTo>
                <a:lnTo>
                  <a:pt x="146358" y="286147"/>
                </a:lnTo>
                <a:lnTo>
                  <a:pt x="153970" y="282205"/>
                </a:lnTo>
                <a:lnTo>
                  <a:pt x="161585" y="277036"/>
                </a:lnTo>
                <a:lnTo>
                  <a:pt x="169201" y="271051"/>
                </a:lnTo>
                <a:lnTo>
                  <a:pt x="176819" y="264521"/>
                </a:lnTo>
                <a:lnTo>
                  <a:pt x="183167" y="257628"/>
                </a:lnTo>
                <a:lnTo>
                  <a:pt x="188669" y="250492"/>
                </a:lnTo>
                <a:lnTo>
                  <a:pt x="193607" y="243195"/>
                </a:lnTo>
                <a:lnTo>
                  <a:pt x="196899" y="235790"/>
                </a:lnTo>
                <a:lnTo>
                  <a:pt x="199094" y="228314"/>
                </a:lnTo>
                <a:lnTo>
                  <a:pt x="200557" y="220789"/>
                </a:lnTo>
                <a:lnTo>
                  <a:pt x="202803" y="211963"/>
                </a:lnTo>
                <a:lnTo>
                  <a:pt x="205570" y="202269"/>
                </a:lnTo>
                <a:lnTo>
                  <a:pt x="208684" y="191996"/>
                </a:lnTo>
                <a:lnTo>
                  <a:pt x="210761" y="182607"/>
                </a:lnTo>
                <a:lnTo>
                  <a:pt x="212145" y="173808"/>
                </a:lnTo>
                <a:lnTo>
                  <a:pt x="213068" y="165403"/>
                </a:lnTo>
                <a:lnTo>
                  <a:pt x="212413" y="157258"/>
                </a:lnTo>
                <a:lnTo>
                  <a:pt x="210707" y="149289"/>
                </a:lnTo>
                <a:lnTo>
                  <a:pt x="208299" y="141436"/>
                </a:lnTo>
                <a:lnTo>
                  <a:pt x="205424" y="133661"/>
                </a:lnTo>
                <a:lnTo>
                  <a:pt x="202237" y="125938"/>
                </a:lnTo>
                <a:lnTo>
                  <a:pt x="198843" y="118248"/>
                </a:lnTo>
                <a:lnTo>
                  <a:pt x="194040" y="111853"/>
                </a:lnTo>
                <a:lnTo>
                  <a:pt x="188298" y="106319"/>
                </a:lnTo>
                <a:lnTo>
                  <a:pt x="181930" y="101359"/>
                </a:lnTo>
                <a:lnTo>
                  <a:pt x="173874" y="95513"/>
                </a:lnTo>
                <a:lnTo>
                  <a:pt x="154764" y="82244"/>
                </a:lnTo>
                <a:lnTo>
                  <a:pt x="146874" y="76419"/>
                </a:lnTo>
                <a:lnTo>
                  <a:pt x="140344" y="71266"/>
                </a:lnTo>
                <a:lnTo>
                  <a:pt x="134720" y="66561"/>
                </a:lnTo>
                <a:lnTo>
                  <a:pt x="128431" y="63424"/>
                </a:lnTo>
                <a:lnTo>
                  <a:pt x="121699" y="61333"/>
                </a:lnTo>
                <a:lnTo>
                  <a:pt x="114670" y="59939"/>
                </a:lnTo>
                <a:lnTo>
                  <a:pt x="108715" y="59009"/>
                </a:lnTo>
                <a:lnTo>
                  <a:pt x="103474" y="58390"/>
                </a:lnTo>
                <a:lnTo>
                  <a:pt x="98711" y="57977"/>
                </a:lnTo>
                <a:lnTo>
                  <a:pt x="92995" y="57701"/>
                </a:lnTo>
                <a:lnTo>
                  <a:pt x="86645" y="57518"/>
                </a:lnTo>
                <a:lnTo>
                  <a:pt x="66324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"/>
          <p:cNvSpPr/>
          <p:nvPr/>
        </p:nvSpPr>
        <p:spPr>
          <a:xfrm>
            <a:off x="2128220" y="2171700"/>
            <a:ext cx="258146" cy="297018"/>
          </a:xfrm>
          <a:custGeom>
            <a:avLst/>
            <a:gdLst/>
            <a:ahLst/>
            <a:cxnLst/>
            <a:rect l="0" t="0" r="0" b="0"/>
            <a:pathLst>
              <a:path w="258146" h="297018">
                <a:moveTo>
                  <a:pt x="43480" y="0"/>
                </a:moveTo>
                <a:lnTo>
                  <a:pt x="43480" y="30338"/>
                </a:lnTo>
                <a:lnTo>
                  <a:pt x="42210" y="41816"/>
                </a:lnTo>
                <a:lnTo>
                  <a:pt x="40093" y="52007"/>
                </a:lnTo>
                <a:lnTo>
                  <a:pt x="37412" y="61341"/>
                </a:lnTo>
                <a:lnTo>
                  <a:pt x="34354" y="70104"/>
                </a:lnTo>
                <a:lnTo>
                  <a:pt x="31046" y="78486"/>
                </a:lnTo>
                <a:lnTo>
                  <a:pt x="27571" y="86614"/>
                </a:lnTo>
                <a:lnTo>
                  <a:pt x="23984" y="100922"/>
                </a:lnTo>
                <a:lnTo>
                  <a:pt x="20322" y="119351"/>
                </a:lnTo>
                <a:lnTo>
                  <a:pt x="9102" y="180990"/>
                </a:lnTo>
                <a:lnTo>
                  <a:pt x="5321" y="200670"/>
                </a:lnTo>
                <a:lnTo>
                  <a:pt x="2800" y="215060"/>
                </a:lnTo>
                <a:lnTo>
                  <a:pt x="1120" y="225923"/>
                </a:lnTo>
                <a:lnTo>
                  <a:pt x="0" y="234435"/>
                </a:lnTo>
                <a:lnTo>
                  <a:pt x="523" y="242650"/>
                </a:lnTo>
                <a:lnTo>
                  <a:pt x="2142" y="250666"/>
                </a:lnTo>
                <a:lnTo>
                  <a:pt x="4491" y="258551"/>
                </a:lnTo>
                <a:lnTo>
                  <a:pt x="7327" y="265077"/>
                </a:lnTo>
                <a:lnTo>
                  <a:pt x="10488" y="270698"/>
                </a:lnTo>
                <a:lnTo>
                  <a:pt x="13865" y="275715"/>
                </a:lnTo>
                <a:lnTo>
                  <a:pt x="17387" y="279060"/>
                </a:lnTo>
                <a:lnTo>
                  <a:pt x="21004" y="281290"/>
                </a:lnTo>
                <a:lnTo>
                  <a:pt x="24686" y="282776"/>
                </a:lnTo>
                <a:lnTo>
                  <a:pt x="32164" y="287815"/>
                </a:lnTo>
                <a:lnTo>
                  <a:pt x="35936" y="290936"/>
                </a:lnTo>
                <a:lnTo>
                  <a:pt x="40990" y="293017"/>
                </a:lnTo>
                <a:lnTo>
                  <a:pt x="46900" y="294405"/>
                </a:lnTo>
                <a:lnTo>
                  <a:pt x="53380" y="295330"/>
                </a:lnTo>
                <a:lnTo>
                  <a:pt x="58970" y="295946"/>
                </a:lnTo>
                <a:lnTo>
                  <a:pt x="63966" y="296357"/>
                </a:lnTo>
                <a:lnTo>
                  <a:pt x="68568" y="296631"/>
                </a:lnTo>
                <a:lnTo>
                  <a:pt x="80453" y="296936"/>
                </a:lnTo>
                <a:lnTo>
                  <a:pt x="87179" y="297017"/>
                </a:lnTo>
                <a:lnTo>
                  <a:pt x="94202" y="295801"/>
                </a:lnTo>
                <a:lnTo>
                  <a:pt x="101425" y="293721"/>
                </a:lnTo>
                <a:lnTo>
                  <a:pt x="108780" y="291064"/>
                </a:lnTo>
                <a:lnTo>
                  <a:pt x="121303" y="285482"/>
                </a:lnTo>
                <a:lnTo>
                  <a:pt x="155538" y="269121"/>
                </a:lnTo>
                <a:lnTo>
                  <a:pt x="170255" y="260694"/>
                </a:lnTo>
                <a:lnTo>
                  <a:pt x="182606" y="252535"/>
                </a:lnTo>
                <a:lnTo>
                  <a:pt x="193381" y="244557"/>
                </a:lnTo>
                <a:lnTo>
                  <a:pt x="203104" y="236698"/>
                </a:lnTo>
                <a:lnTo>
                  <a:pt x="212126" y="228918"/>
                </a:lnTo>
                <a:lnTo>
                  <a:pt x="220680" y="221192"/>
                </a:lnTo>
                <a:lnTo>
                  <a:pt x="227654" y="213501"/>
                </a:lnTo>
                <a:lnTo>
                  <a:pt x="233572" y="205834"/>
                </a:lnTo>
                <a:lnTo>
                  <a:pt x="238788" y="198183"/>
                </a:lnTo>
                <a:lnTo>
                  <a:pt x="243535" y="188001"/>
                </a:lnTo>
                <a:lnTo>
                  <a:pt x="247970" y="176134"/>
                </a:lnTo>
                <a:lnTo>
                  <a:pt x="252197" y="163143"/>
                </a:lnTo>
                <a:lnTo>
                  <a:pt x="255014" y="151942"/>
                </a:lnTo>
                <a:lnTo>
                  <a:pt x="256893" y="141934"/>
                </a:lnTo>
                <a:lnTo>
                  <a:pt x="258145" y="132723"/>
                </a:lnTo>
                <a:lnTo>
                  <a:pt x="257710" y="125312"/>
                </a:lnTo>
                <a:lnTo>
                  <a:pt x="256150" y="119101"/>
                </a:lnTo>
                <a:lnTo>
                  <a:pt x="253840" y="113690"/>
                </a:lnTo>
                <a:lnTo>
                  <a:pt x="247886" y="100905"/>
                </a:lnTo>
                <a:lnTo>
                  <a:pt x="244521" y="93940"/>
                </a:lnTo>
                <a:lnTo>
                  <a:pt x="239737" y="88027"/>
                </a:lnTo>
                <a:lnTo>
                  <a:pt x="234008" y="82814"/>
                </a:lnTo>
                <a:lnTo>
                  <a:pt x="227648" y="78069"/>
                </a:lnTo>
                <a:lnTo>
                  <a:pt x="222139" y="73636"/>
                </a:lnTo>
                <a:lnTo>
                  <a:pt x="217196" y="69411"/>
                </a:lnTo>
                <a:lnTo>
                  <a:pt x="212630" y="65324"/>
                </a:lnTo>
                <a:lnTo>
                  <a:pt x="205777" y="61329"/>
                </a:lnTo>
                <a:lnTo>
                  <a:pt x="197398" y="57396"/>
                </a:lnTo>
                <a:lnTo>
                  <a:pt x="188002" y="53504"/>
                </a:lnTo>
                <a:lnTo>
                  <a:pt x="180468" y="50909"/>
                </a:lnTo>
                <a:lnTo>
                  <a:pt x="174175" y="49179"/>
                </a:lnTo>
                <a:lnTo>
                  <a:pt x="168710" y="48026"/>
                </a:lnTo>
                <a:lnTo>
                  <a:pt x="162526" y="47257"/>
                </a:lnTo>
                <a:lnTo>
                  <a:pt x="155864" y="46745"/>
                </a:lnTo>
                <a:lnTo>
                  <a:pt x="142958" y="46175"/>
                </a:lnTo>
                <a:lnTo>
                  <a:pt x="132989" y="45922"/>
                </a:lnTo>
                <a:lnTo>
                  <a:pt x="128553" y="47125"/>
                </a:lnTo>
                <a:lnTo>
                  <a:pt x="124325" y="49196"/>
                </a:lnTo>
                <a:lnTo>
                  <a:pt x="10063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"/>
          <p:cNvSpPr/>
          <p:nvPr/>
        </p:nvSpPr>
        <p:spPr>
          <a:xfrm>
            <a:off x="2994660" y="3520439"/>
            <a:ext cx="314614" cy="540509"/>
          </a:xfrm>
          <a:custGeom>
            <a:avLst/>
            <a:gdLst/>
            <a:ahLst/>
            <a:cxnLst/>
            <a:rect l="0" t="0" r="0" b="0"/>
            <a:pathLst>
              <a:path w="314614" h="540509">
                <a:moveTo>
                  <a:pt x="0" y="0"/>
                </a:moveTo>
                <a:lnTo>
                  <a:pt x="24271" y="0"/>
                </a:lnTo>
                <a:lnTo>
                  <a:pt x="32690" y="1270"/>
                </a:lnTo>
                <a:lnTo>
                  <a:pt x="39573" y="3387"/>
                </a:lnTo>
                <a:lnTo>
                  <a:pt x="120423" y="40180"/>
                </a:lnTo>
                <a:lnTo>
                  <a:pt x="143782" y="52187"/>
                </a:lnTo>
                <a:lnTo>
                  <a:pt x="161895" y="62731"/>
                </a:lnTo>
                <a:lnTo>
                  <a:pt x="176510" y="72301"/>
                </a:lnTo>
                <a:lnTo>
                  <a:pt x="192603" y="83761"/>
                </a:lnTo>
                <a:lnTo>
                  <a:pt x="227418" y="110041"/>
                </a:lnTo>
                <a:lnTo>
                  <a:pt x="240512" y="121621"/>
                </a:lnTo>
                <a:lnTo>
                  <a:pt x="250511" y="131880"/>
                </a:lnTo>
                <a:lnTo>
                  <a:pt x="258448" y="141260"/>
                </a:lnTo>
                <a:lnTo>
                  <a:pt x="266278" y="151324"/>
                </a:lnTo>
                <a:lnTo>
                  <a:pt x="274038" y="161843"/>
                </a:lnTo>
                <a:lnTo>
                  <a:pt x="281752" y="172665"/>
                </a:lnTo>
                <a:lnTo>
                  <a:pt x="288165" y="183690"/>
                </a:lnTo>
                <a:lnTo>
                  <a:pt x="293709" y="194850"/>
                </a:lnTo>
                <a:lnTo>
                  <a:pt x="298676" y="206100"/>
                </a:lnTo>
                <a:lnTo>
                  <a:pt x="301987" y="216140"/>
                </a:lnTo>
                <a:lnTo>
                  <a:pt x="304195" y="225374"/>
                </a:lnTo>
                <a:lnTo>
                  <a:pt x="305667" y="234069"/>
                </a:lnTo>
                <a:lnTo>
                  <a:pt x="307917" y="243676"/>
                </a:lnTo>
                <a:lnTo>
                  <a:pt x="310688" y="253891"/>
                </a:lnTo>
                <a:lnTo>
                  <a:pt x="313805" y="264510"/>
                </a:lnTo>
                <a:lnTo>
                  <a:pt x="314613" y="275401"/>
                </a:lnTo>
                <a:lnTo>
                  <a:pt x="313882" y="286471"/>
                </a:lnTo>
                <a:lnTo>
                  <a:pt x="312124" y="297661"/>
                </a:lnTo>
                <a:lnTo>
                  <a:pt x="306785" y="327027"/>
                </a:lnTo>
                <a:lnTo>
                  <a:pt x="303584" y="343748"/>
                </a:lnTo>
                <a:lnTo>
                  <a:pt x="296369" y="365056"/>
                </a:lnTo>
                <a:lnTo>
                  <a:pt x="286479" y="389421"/>
                </a:lnTo>
                <a:lnTo>
                  <a:pt x="274806" y="415824"/>
                </a:lnTo>
                <a:lnTo>
                  <a:pt x="263214" y="439776"/>
                </a:lnTo>
                <a:lnTo>
                  <a:pt x="251676" y="462094"/>
                </a:lnTo>
                <a:lnTo>
                  <a:pt x="240174" y="483323"/>
                </a:lnTo>
                <a:lnTo>
                  <a:pt x="232506" y="498745"/>
                </a:lnTo>
                <a:lnTo>
                  <a:pt x="227394" y="510297"/>
                </a:lnTo>
                <a:lnTo>
                  <a:pt x="220443" y="526519"/>
                </a:lnTo>
                <a:lnTo>
                  <a:pt x="213122" y="537962"/>
                </a:lnTo>
                <a:lnTo>
                  <a:pt x="210661" y="540251"/>
                </a:lnTo>
                <a:lnTo>
                  <a:pt x="209021" y="540508"/>
                </a:lnTo>
                <a:lnTo>
                  <a:pt x="205740" y="5372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"/>
          <p:cNvSpPr/>
          <p:nvPr/>
        </p:nvSpPr>
        <p:spPr>
          <a:xfrm>
            <a:off x="3286068" y="4103370"/>
            <a:ext cx="345535" cy="491414"/>
          </a:xfrm>
          <a:custGeom>
            <a:avLst/>
            <a:gdLst/>
            <a:ahLst/>
            <a:cxnLst/>
            <a:rect l="0" t="0" r="0" b="0"/>
            <a:pathLst>
              <a:path w="345535" h="491414">
                <a:moveTo>
                  <a:pt x="234372" y="0"/>
                </a:moveTo>
                <a:lnTo>
                  <a:pt x="178350" y="9125"/>
                </a:lnTo>
                <a:lnTo>
                  <a:pt x="132850" y="15909"/>
                </a:lnTo>
                <a:lnTo>
                  <a:pt x="114620" y="19495"/>
                </a:lnTo>
                <a:lnTo>
                  <a:pt x="99928" y="23157"/>
                </a:lnTo>
                <a:lnTo>
                  <a:pt x="87592" y="26868"/>
                </a:lnTo>
                <a:lnTo>
                  <a:pt x="76829" y="30612"/>
                </a:lnTo>
                <a:lnTo>
                  <a:pt x="67113" y="34378"/>
                </a:lnTo>
                <a:lnTo>
                  <a:pt x="58096" y="38158"/>
                </a:lnTo>
                <a:lnTo>
                  <a:pt x="50815" y="41949"/>
                </a:lnTo>
                <a:lnTo>
                  <a:pt x="44690" y="45746"/>
                </a:lnTo>
                <a:lnTo>
                  <a:pt x="39337" y="49547"/>
                </a:lnTo>
                <a:lnTo>
                  <a:pt x="33229" y="53351"/>
                </a:lnTo>
                <a:lnTo>
                  <a:pt x="26617" y="57157"/>
                </a:lnTo>
                <a:lnTo>
                  <a:pt x="19668" y="60965"/>
                </a:lnTo>
                <a:lnTo>
                  <a:pt x="15036" y="64773"/>
                </a:lnTo>
                <a:lnTo>
                  <a:pt x="11948" y="68582"/>
                </a:lnTo>
                <a:lnTo>
                  <a:pt x="7247" y="76201"/>
                </a:lnTo>
                <a:lnTo>
                  <a:pt x="924" y="83820"/>
                </a:lnTo>
                <a:lnTo>
                  <a:pt x="0" y="87630"/>
                </a:lnTo>
                <a:lnTo>
                  <a:pt x="654" y="91440"/>
                </a:lnTo>
                <a:lnTo>
                  <a:pt x="7642" y="106256"/>
                </a:lnTo>
                <a:lnTo>
                  <a:pt x="10828" y="112747"/>
                </a:lnTo>
                <a:lnTo>
                  <a:pt x="15493" y="118345"/>
                </a:lnTo>
                <a:lnTo>
                  <a:pt x="21142" y="123346"/>
                </a:lnTo>
                <a:lnTo>
                  <a:pt x="27449" y="127951"/>
                </a:lnTo>
                <a:lnTo>
                  <a:pt x="34193" y="133560"/>
                </a:lnTo>
                <a:lnTo>
                  <a:pt x="41229" y="139840"/>
                </a:lnTo>
                <a:lnTo>
                  <a:pt x="55821" y="153591"/>
                </a:lnTo>
                <a:lnTo>
                  <a:pt x="70772" y="168169"/>
                </a:lnTo>
                <a:lnTo>
                  <a:pt x="88476" y="181963"/>
                </a:lnTo>
                <a:lnTo>
                  <a:pt x="168989" y="241310"/>
                </a:lnTo>
                <a:lnTo>
                  <a:pt x="284369" y="332689"/>
                </a:lnTo>
                <a:lnTo>
                  <a:pt x="299454" y="347522"/>
                </a:lnTo>
                <a:lnTo>
                  <a:pt x="310780" y="361221"/>
                </a:lnTo>
                <a:lnTo>
                  <a:pt x="319600" y="374164"/>
                </a:lnTo>
                <a:lnTo>
                  <a:pt x="326751" y="384063"/>
                </a:lnTo>
                <a:lnTo>
                  <a:pt x="332787" y="391931"/>
                </a:lnTo>
                <a:lnTo>
                  <a:pt x="338082" y="398448"/>
                </a:lnTo>
                <a:lnTo>
                  <a:pt x="341612" y="405331"/>
                </a:lnTo>
                <a:lnTo>
                  <a:pt x="345534" y="419754"/>
                </a:lnTo>
                <a:lnTo>
                  <a:pt x="345310" y="427156"/>
                </a:lnTo>
                <a:lnTo>
                  <a:pt x="341674" y="442153"/>
                </a:lnTo>
                <a:lnTo>
                  <a:pt x="335825" y="457286"/>
                </a:lnTo>
                <a:lnTo>
                  <a:pt x="328992" y="471208"/>
                </a:lnTo>
                <a:lnTo>
                  <a:pt x="321722" y="481629"/>
                </a:lnTo>
                <a:lnTo>
                  <a:pt x="316735" y="484916"/>
                </a:lnTo>
                <a:lnTo>
                  <a:pt x="310871" y="487107"/>
                </a:lnTo>
                <a:lnTo>
                  <a:pt x="304421" y="488568"/>
                </a:lnTo>
                <a:lnTo>
                  <a:pt x="297581" y="489541"/>
                </a:lnTo>
                <a:lnTo>
                  <a:pt x="290481" y="490191"/>
                </a:lnTo>
                <a:lnTo>
                  <a:pt x="283208" y="490624"/>
                </a:lnTo>
                <a:lnTo>
                  <a:pt x="268354" y="491104"/>
                </a:lnTo>
                <a:lnTo>
                  <a:pt x="238121" y="491413"/>
                </a:lnTo>
                <a:lnTo>
                  <a:pt x="231791" y="490169"/>
                </a:lnTo>
                <a:lnTo>
                  <a:pt x="221372" y="485399"/>
                </a:lnTo>
                <a:lnTo>
                  <a:pt x="202298" y="475574"/>
                </a:lnTo>
                <a:lnTo>
                  <a:pt x="195209" y="470719"/>
                </a:lnTo>
                <a:lnTo>
                  <a:pt x="187943" y="464943"/>
                </a:lnTo>
                <a:lnTo>
                  <a:pt x="180559" y="458551"/>
                </a:lnTo>
                <a:lnTo>
                  <a:pt x="174367" y="451751"/>
                </a:lnTo>
                <a:lnTo>
                  <a:pt x="164100" y="437421"/>
                </a:lnTo>
                <a:lnTo>
                  <a:pt x="155303" y="425972"/>
                </a:lnTo>
                <a:lnTo>
                  <a:pt x="151179" y="421142"/>
                </a:lnTo>
                <a:lnTo>
                  <a:pt x="149700" y="415381"/>
                </a:lnTo>
                <a:lnTo>
                  <a:pt x="149984" y="409000"/>
                </a:lnTo>
                <a:lnTo>
                  <a:pt x="151443" y="402207"/>
                </a:lnTo>
                <a:lnTo>
                  <a:pt x="152416" y="391328"/>
                </a:lnTo>
                <a:lnTo>
                  <a:pt x="153065" y="377725"/>
                </a:lnTo>
                <a:lnTo>
                  <a:pt x="153497" y="362307"/>
                </a:lnTo>
                <a:lnTo>
                  <a:pt x="155055" y="348217"/>
                </a:lnTo>
                <a:lnTo>
                  <a:pt x="157364" y="335015"/>
                </a:lnTo>
                <a:lnTo>
                  <a:pt x="160173" y="322403"/>
                </a:lnTo>
                <a:lnTo>
                  <a:pt x="164586" y="311455"/>
                </a:lnTo>
                <a:lnTo>
                  <a:pt x="170068" y="301617"/>
                </a:lnTo>
                <a:lnTo>
                  <a:pt x="197116" y="261508"/>
                </a:lnTo>
                <a:lnTo>
                  <a:pt x="215274" y="236029"/>
                </a:lnTo>
                <a:lnTo>
                  <a:pt x="225450" y="222122"/>
                </a:lnTo>
                <a:lnTo>
                  <a:pt x="236044" y="203962"/>
                </a:lnTo>
                <a:lnTo>
                  <a:pt x="246916" y="182964"/>
                </a:lnTo>
                <a:lnTo>
                  <a:pt x="279606" y="115727"/>
                </a:lnTo>
                <a:lnTo>
                  <a:pt x="284848" y="101281"/>
                </a:lnTo>
                <a:lnTo>
                  <a:pt x="289612" y="85301"/>
                </a:lnTo>
                <a:lnTo>
                  <a:pt x="294059" y="68297"/>
                </a:lnTo>
                <a:lnTo>
                  <a:pt x="295753" y="55692"/>
                </a:lnTo>
                <a:lnTo>
                  <a:pt x="295612" y="46017"/>
                </a:lnTo>
                <a:lnTo>
                  <a:pt x="291522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"/>
          <p:cNvSpPr/>
          <p:nvPr/>
        </p:nvSpPr>
        <p:spPr>
          <a:xfrm>
            <a:off x="3717017" y="4206239"/>
            <a:ext cx="385680" cy="491361"/>
          </a:xfrm>
          <a:custGeom>
            <a:avLst/>
            <a:gdLst/>
            <a:ahLst/>
            <a:cxnLst/>
            <a:rect l="0" t="0" r="0" b="0"/>
            <a:pathLst>
              <a:path w="385680" h="491361">
                <a:moveTo>
                  <a:pt x="100603" y="0"/>
                </a:moveTo>
                <a:lnTo>
                  <a:pt x="100603" y="45433"/>
                </a:lnTo>
                <a:lnTo>
                  <a:pt x="95523" y="58229"/>
                </a:lnTo>
                <a:lnTo>
                  <a:pt x="87056" y="75650"/>
                </a:lnTo>
                <a:lnTo>
                  <a:pt x="45274" y="156627"/>
                </a:lnTo>
                <a:lnTo>
                  <a:pt x="16889" y="213162"/>
                </a:lnTo>
                <a:lnTo>
                  <a:pt x="13044" y="224658"/>
                </a:lnTo>
                <a:lnTo>
                  <a:pt x="9210" y="238672"/>
                </a:lnTo>
                <a:lnTo>
                  <a:pt x="5384" y="254365"/>
                </a:lnTo>
                <a:lnTo>
                  <a:pt x="2834" y="268637"/>
                </a:lnTo>
                <a:lnTo>
                  <a:pt x="1133" y="281961"/>
                </a:lnTo>
                <a:lnTo>
                  <a:pt x="0" y="294654"/>
                </a:lnTo>
                <a:lnTo>
                  <a:pt x="514" y="308196"/>
                </a:lnTo>
                <a:lnTo>
                  <a:pt x="2127" y="322305"/>
                </a:lnTo>
                <a:lnTo>
                  <a:pt x="4472" y="336790"/>
                </a:lnTo>
                <a:lnTo>
                  <a:pt x="7306" y="348986"/>
                </a:lnTo>
                <a:lnTo>
                  <a:pt x="10465" y="359658"/>
                </a:lnTo>
                <a:lnTo>
                  <a:pt x="13840" y="369312"/>
                </a:lnTo>
                <a:lnTo>
                  <a:pt x="18631" y="378288"/>
                </a:lnTo>
                <a:lnTo>
                  <a:pt x="24365" y="386812"/>
                </a:lnTo>
                <a:lnTo>
                  <a:pt x="30727" y="395035"/>
                </a:lnTo>
                <a:lnTo>
                  <a:pt x="37509" y="403057"/>
                </a:lnTo>
                <a:lnTo>
                  <a:pt x="44570" y="410945"/>
                </a:lnTo>
                <a:lnTo>
                  <a:pt x="51818" y="418743"/>
                </a:lnTo>
                <a:lnTo>
                  <a:pt x="61729" y="427752"/>
                </a:lnTo>
                <a:lnTo>
                  <a:pt x="73417" y="437568"/>
                </a:lnTo>
                <a:lnTo>
                  <a:pt x="86289" y="447923"/>
                </a:lnTo>
                <a:lnTo>
                  <a:pt x="99950" y="457365"/>
                </a:lnTo>
                <a:lnTo>
                  <a:pt x="114138" y="466200"/>
                </a:lnTo>
                <a:lnTo>
                  <a:pt x="128676" y="474630"/>
                </a:lnTo>
                <a:lnTo>
                  <a:pt x="142178" y="480250"/>
                </a:lnTo>
                <a:lnTo>
                  <a:pt x="154990" y="483997"/>
                </a:lnTo>
                <a:lnTo>
                  <a:pt x="167340" y="486495"/>
                </a:lnTo>
                <a:lnTo>
                  <a:pt x="178115" y="488160"/>
                </a:lnTo>
                <a:lnTo>
                  <a:pt x="187837" y="489270"/>
                </a:lnTo>
                <a:lnTo>
                  <a:pt x="196859" y="490010"/>
                </a:lnTo>
                <a:lnTo>
                  <a:pt x="206683" y="490504"/>
                </a:lnTo>
                <a:lnTo>
                  <a:pt x="227760" y="491052"/>
                </a:lnTo>
                <a:lnTo>
                  <a:pt x="254978" y="491360"/>
                </a:lnTo>
                <a:lnTo>
                  <a:pt x="263209" y="490134"/>
                </a:lnTo>
                <a:lnTo>
                  <a:pt x="271237" y="488046"/>
                </a:lnTo>
                <a:lnTo>
                  <a:pt x="279129" y="485384"/>
                </a:lnTo>
                <a:lnTo>
                  <a:pt x="286930" y="482339"/>
                </a:lnTo>
                <a:lnTo>
                  <a:pt x="294671" y="479040"/>
                </a:lnTo>
                <a:lnTo>
                  <a:pt x="302372" y="475570"/>
                </a:lnTo>
                <a:lnTo>
                  <a:pt x="310045" y="470717"/>
                </a:lnTo>
                <a:lnTo>
                  <a:pt x="317701" y="464941"/>
                </a:lnTo>
                <a:lnTo>
                  <a:pt x="325345" y="458551"/>
                </a:lnTo>
                <a:lnTo>
                  <a:pt x="337225" y="444677"/>
                </a:lnTo>
                <a:lnTo>
                  <a:pt x="346738" y="431315"/>
                </a:lnTo>
                <a:lnTo>
                  <a:pt x="355199" y="421142"/>
                </a:lnTo>
                <a:lnTo>
                  <a:pt x="363194" y="409001"/>
                </a:lnTo>
                <a:lnTo>
                  <a:pt x="370979" y="395139"/>
                </a:lnTo>
                <a:lnTo>
                  <a:pt x="378673" y="380511"/>
                </a:lnTo>
                <a:lnTo>
                  <a:pt x="381233" y="369244"/>
                </a:lnTo>
                <a:lnTo>
                  <a:pt x="382940" y="355383"/>
                </a:lnTo>
                <a:lnTo>
                  <a:pt x="384077" y="339792"/>
                </a:lnTo>
                <a:lnTo>
                  <a:pt x="385341" y="315695"/>
                </a:lnTo>
                <a:lnTo>
                  <a:pt x="385679" y="305714"/>
                </a:lnTo>
                <a:lnTo>
                  <a:pt x="384633" y="296519"/>
                </a:lnTo>
                <a:lnTo>
                  <a:pt x="382666" y="287850"/>
                </a:lnTo>
                <a:lnTo>
                  <a:pt x="380085" y="279530"/>
                </a:lnTo>
                <a:lnTo>
                  <a:pt x="375824" y="270174"/>
                </a:lnTo>
                <a:lnTo>
                  <a:pt x="370444" y="260125"/>
                </a:lnTo>
                <a:lnTo>
                  <a:pt x="364317" y="249618"/>
                </a:lnTo>
                <a:lnTo>
                  <a:pt x="357692" y="240072"/>
                </a:lnTo>
                <a:lnTo>
                  <a:pt x="350736" y="231168"/>
                </a:lnTo>
                <a:lnTo>
                  <a:pt x="343558" y="222692"/>
                </a:lnTo>
                <a:lnTo>
                  <a:pt x="336233" y="214502"/>
                </a:lnTo>
                <a:lnTo>
                  <a:pt x="321321" y="198628"/>
                </a:lnTo>
                <a:lnTo>
                  <a:pt x="313788" y="192109"/>
                </a:lnTo>
                <a:lnTo>
                  <a:pt x="306226" y="186493"/>
                </a:lnTo>
                <a:lnTo>
                  <a:pt x="269772" y="162286"/>
                </a:lnTo>
                <a:lnTo>
                  <a:pt x="260372" y="156451"/>
                </a:lnTo>
                <a:lnTo>
                  <a:pt x="251565" y="151291"/>
                </a:lnTo>
                <a:lnTo>
                  <a:pt x="243154" y="146580"/>
                </a:lnTo>
                <a:lnTo>
                  <a:pt x="233737" y="142170"/>
                </a:lnTo>
                <a:lnTo>
                  <a:pt x="223649" y="137960"/>
                </a:lnTo>
                <a:lnTo>
                  <a:pt x="213114" y="133884"/>
                </a:lnTo>
                <a:lnTo>
                  <a:pt x="203550" y="129896"/>
                </a:lnTo>
                <a:lnTo>
                  <a:pt x="194634" y="125968"/>
                </a:lnTo>
                <a:lnTo>
                  <a:pt x="186150" y="122078"/>
                </a:lnTo>
                <a:lnTo>
                  <a:pt x="176684" y="119486"/>
                </a:lnTo>
                <a:lnTo>
                  <a:pt x="166564" y="117757"/>
                </a:lnTo>
                <a:lnTo>
                  <a:pt x="156007" y="116605"/>
                </a:lnTo>
                <a:lnTo>
                  <a:pt x="145158" y="115837"/>
                </a:lnTo>
                <a:lnTo>
                  <a:pt x="134117" y="115325"/>
                </a:lnTo>
                <a:lnTo>
                  <a:pt x="89173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"/>
          <p:cNvSpPr/>
          <p:nvPr/>
        </p:nvSpPr>
        <p:spPr>
          <a:xfrm>
            <a:off x="7338059" y="4263389"/>
            <a:ext cx="330222" cy="246198"/>
          </a:xfrm>
          <a:custGeom>
            <a:avLst/>
            <a:gdLst/>
            <a:ahLst/>
            <a:cxnLst/>
            <a:rect l="0" t="0" r="0" b="0"/>
            <a:pathLst>
              <a:path w="330222" h="246198">
                <a:moveTo>
                  <a:pt x="125731" y="0"/>
                </a:moveTo>
                <a:lnTo>
                  <a:pt x="156070" y="6069"/>
                </a:lnTo>
                <a:lnTo>
                  <a:pt x="167547" y="7856"/>
                </a:lnTo>
                <a:lnTo>
                  <a:pt x="177738" y="9047"/>
                </a:lnTo>
                <a:lnTo>
                  <a:pt x="187072" y="9842"/>
                </a:lnTo>
                <a:lnTo>
                  <a:pt x="195835" y="10371"/>
                </a:lnTo>
                <a:lnTo>
                  <a:pt x="212345" y="10960"/>
                </a:lnTo>
                <a:lnTo>
                  <a:pt x="222843" y="12386"/>
                </a:lnTo>
                <a:lnTo>
                  <a:pt x="234922" y="14608"/>
                </a:lnTo>
                <a:lnTo>
                  <a:pt x="248055" y="17359"/>
                </a:lnTo>
                <a:lnTo>
                  <a:pt x="258080" y="19193"/>
                </a:lnTo>
                <a:lnTo>
                  <a:pt x="266034" y="20415"/>
                </a:lnTo>
                <a:lnTo>
                  <a:pt x="272606" y="21230"/>
                </a:lnTo>
                <a:lnTo>
                  <a:pt x="278258" y="21774"/>
                </a:lnTo>
                <a:lnTo>
                  <a:pt x="287924" y="22378"/>
                </a:lnTo>
                <a:lnTo>
                  <a:pt x="291009" y="21268"/>
                </a:lnTo>
                <a:lnTo>
                  <a:pt x="293066" y="19259"/>
                </a:lnTo>
                <a:lnTo>
                  <a:pt x="294438" y="16649"/>
                </a:lnTo>
                <a:lnTo>
                  <a:pt x="294082" y="14910"/>
                </a:lnTo>
                <a:lnTo>
                  <a:pt x="292575" y="13750"/>
                </a:lnTo>
                <a:lnTo>
                  <a:pt x="290300" y="12977"/>
                </a:lnTo>
                <a:lnTo>
                  <a:pt x="284973" y="12462"/>
                </a:lnTo>
                <a:lnTo>
                  <a:pt x="277613" y="12118"/>
                </a:lnTo>
                <a:lnTo>
                  <a:pt x="258003" y="11736"/>
                </a:lnTo>
                <a:lnTo>
                  <a:pt x="232355" y="11566"/>
                </a:lnTo>
                <a:lnTo>
                  <a:pt x="215864" y="12791"/>
                </a:lnTo>
                <a:lnTo>
                  <a:pt x="197250" y="14877"/>
                </a:lnTo>
                <a:lnTo>
                  <a:pt x="177220" y="17538"/>
                </a:lnTo>
                <a:lnTo>
                  <a:pt x="158786" y="21852"/>
                </a:lnTo>
                <a:lnTo>
                  <a:pt x="141418" y="27268"/>
                </a:lnTo>
                <a:lnTo>
                  <a:pt x="124759" y="33419"/>
                </a:lnTo>
                <a:lnTo>
                  <a:pt x="112383" y="37520"/>
                </a:lnTo>
                <a:lnTo>
                  <a:pt x="102862" y="40253"/>
                </a:lnTo>
                <a:lnTo>
                  <a:pt x="60252" y="50708"/>
                </a:lnTo>
                <a:lnTo>
                  <a:pt x="49059" y="55395"/>
                </a:lnTo>
                <a:lnTo>
                  <a:pt x="39056" y="61060"/>
                </a:lnTo>
                <a:lnTo>
                  <a:pt x="29847" y="67377"/>
                </a:lnTo>
                <a:lnTo>
                  <a:pt x="23709" y="72858"/>
                </a:lnTo>
                <a:lnTo>
                  <a:pt x="19615" y="77782"/>
                </a:lnTo>
                <a:lnTo>
                  <a:pt x="13048" y="88743"/>
                </a:lnTo>
                <a:lnTo>
                  <a:pt x="13779" y="90912"/>
                </a:lnTo>
                <a:lnTo>
                  <a:pt x="17977" y="96709"/>
                </a:lnTo>
                <a:lnTo>
                  <a:pt x="20875" y="98763"/>
                </a:lnTo>
                <a:lnTo>
                  <a:pt x="27482" y="101045"/>
                </a:lnTo>
                <a:lnTo>
                  <a:pt x="32291" y="101653"/>
                </a:lnTo>
                <a:lnTo>
                  <a:pt x="38038" y="102059"/>
                </a:lnTo>
                <a:lnTo>
                  <a:pt x="44409" y="102329"/>
                </a:lnTo>
                <a:lnTo>
                  <a:pt x="77646" y="102710"/>
                </a:lnTo>
                <a:lnTo>
                  <a:pt x="101294" y="106574"/>
                </a:lnTo>
                <a:lnTo>
                  <a:pt x="132300" y="112959"/>
                </a:lnTo>
                <a:lnTo>
                  <a:pt x="168210" y="121026"/>
                </a:lnTo>
                <a:lnTo>
                  <a:pt x="195960" y="127674"/>
                </a:lnTo>
                <a:lnTo>
                  <a:pt x="218271" y="133376"/>
                </a:lnTo>
                <a:lnTo>
                  <a:pt x="236954" y="138448"/>
                </a:lnTo>
                <a:lnTo>
                  <a:pt x="251949" y="143099"/>
                </a:lnTo>
                <a:lnTo>
                  <a:pt x="264487" y="147469"/>
                </a:lnTo>
                <a:lnTo>
                  <a:pt x="275384" y="151653"/>
                </a:lnTo>
                <a:lnTo>
                  <a:pt x="283919" y="155712"/>
                </a:lnTo>
                <a:lnTo>
                  <a:pt x="290880" y="159688"/>
                </a:lnTo>
                <a:lnTo>
                  <a:pt x="296791" y="163609"/>
                </a:lnTo>
                <a:lnTo>
                  <a:pt x="303270" y="167493"/>
                </a:lnTo>
                <a:lnTo>
                  <a:pt x="310130" y="171352"/>
                </a:lnTo>
                <a:lnTo>
                  <a:pt x="317244" y="175195"/>
                </a:lnTo>
                <a:lnTo>
                  <a:pt x="321986" y="179027"/>
                </a:lnTo>
                <a:lnTo>
                  <a:pt x="325148" y="182852"/>
                </a:lnTo>
                <a:lnTo>
                  <a:pt x="327256" y="186671"/>
                </a:lnTo>
                <a:lnTo>
                  <a:pt x="329597" y="194302"/>
                </a:lnTo>
                <a:lnTo>
                  <a:pt x="330221" y="198115"/>
                </a:lnTo>
                <a:lnTo>
                  <a:pt x="329368" y="201926"/>
                </a:lnTo>
                <a:lnTo>
                  <a:pt x="325032" y="209549"/>
                </a:lnTo>
                <a:lnTo>
                  <a:pt x="320829" y="212089"/>
                </a:lnTo>
                <a:lnTo>
                  <a:pt x="315487" y="213783"/>
                </a:lnTo>
                <a:lnTo>
                  <a:pt x="309384" y="214912"/>
                </a:lnTo>
                <a:lnTo>
                  <a:pt x="299218" y="219554"/>
                </a:lnTo>
                <a:lnTo>
                  <a:pt x="294728" y="222569"/>
                </a:lnTo>
                <a:lnTo>
                  <a:pt x="287925" y="225850"/>
                </a:lnTo>
                <a:lnTo>
                  <a:pt x="279580" y="229306"/>
                </a:lnTo>
                <a:lnTo>
                  <a:pt x="270207" y="232881"/>
                </a:lnTo>
                <a:lnTo>
                  <a:pt x="260149" y="235264"/>
                </a:lnTo>
                <a:lnTo>
                  <a:pt x="249632" y="236853"/>
                </a:lnTo>
                <a:lnTo>
                  <a:pt x="168973" y="245471"/>
                </a:lnTo>
                <a:lnTo>
                  <a:pt x="144399" y="246197"/>
                </a:lnTo>
                <a:lnTo>
                  <a:pt x="121666" y="245412"/>
                </a:lnTo>
                <a:lnTo>
                  <a:pt x="100161" y="243618"/>
                </a:lnTo>
                <a:lnTo>
                  <a:pt x="80744" y="242422"/>
                </a:lnTo>
                <a:lnTo>
                  <a:pt x="62720" y="241625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5"/>
          <p:cNvSpPr/>
          <p:nvPr/>
        </p:nvSpPr>
        <p:spPr>
          <a:xfrm>
            <a:off x="6903719" y="4583429"/>
            <a:ext cx="948691" cy="114301"/>
          </a:xfrm>
          <a:custGeom>
            <a:avLst/>
            <a:gdLst/>
            <a:ahLst/>
            <a:cxnLst/>
            <a:rect l="0" t="0" r="0" b="0"/>
            <a:pathLst>
              <a:path w="948691" h="114301">
                <a:moveTo>
                  <a:pt x="0" y="0"/>
                </a:moveTo>
                <a:lnTo>
                  <a:pt x="130929" y="0"/>
                </a:lnTo>
                <a:lnTo>
                  <a:pt x="339502" y="12136"/>
                </a:lnTo>
                <a:lnTo>
                  <a:pt x="402865" y="16981"/>
                </a:lnTo>
                <a:lnTo>
                  <a:pt x="450187" y="21481"/>
                </a:lnTo>
                <a:lnTo>
                  <a:pt x="529014" y="31137"/>
                </a:lnTo>
                <a:lnTo>
                  <a:pt x="679703" y="52124"/>
                </a:lnTo>
                <a:lnTo>
                  <a:pt x="806704" y="71426"/>
                </a:lnTo>
                <a:lnTo>
                  <a:pt x="851493" y="79368"/>
                </a:lnTo>
                <a:lnTo>
                  <a:pt x="882622" y="85932"/>
                </a:lnTo>
                <a:lnTo>
                  <a:pt x="904645" y="91578"/>
                </a:lnTo>
                <a:lnTo>
                  <a:pt x="919326" y="96612"/>
                </a:lnTo>
                <a:lnTo>
                  <a:pt x="929115" y="101238"/>
                </a:lnTo>
                <a:lnTo>
                  <a:pt x="948690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"/>
          <p:cNvSpPr/>
          <p:nvPr/>
        </p:nvSpPr>
        <p:spPr>
          <a:xfrm>
            <a:off x="7326630" y="4777739"/>
            <a:ext cx="640080" cy="412489"/>
          </a:xfrm>
          <a:custGeom>
            <a:avLst/>
            <a:gdLst/>
            <a:ahLst/>
            <a:cxnLst/>
            <a:rect l="0" t="0" r="0" b="0"/>
            <a:pathLst>
              <a:path w="640080" h="412489">
                <a:moveTo>
                  <a:pt x="0" y="0"/>
                </a:moveTo>
                <a:lnTo>
                  <a:pt x="0" y="51501"/>
                </a:lnTo>
                <a:lnTo>
                  <a:pt x="3809" y="68624"/>
                </a:lnTo>
                <a:lnTo>
                  <a:pt x="10160" y="91469"/>
                </a:lnTo>
                <a:lnTo>
                  <a:pt x="26105" y="143523"/>
                </a:lnTo>
                <a:lnTo>
                  <a:pt x="48092" y="213129"/>
                </a:lnTo>
                <a:lnTo>
                  <a:pt x="58628" y="250088"/>
                </a:lnTo>
                <a:lnTo>
                  <a:pt x="61945" y="265785"/>
                </a:lnTo>
                <a:lnTo>
                  <a:pt x="64156" y="280060"/>
                </a:lnTo>
                <a:lnTo>
                  <a:pt x="65631" y="293387"/>
                </a:lnTo>
                <a:lnTo>
                  <a:pt x="70656" y="328514"/>
                </a:lnTo>
                <a:lnTo>
                  <a:pt x="75853" y="363177"/>
                </a:lnTo>
                <a:lnTo>
                  <a:pt x="77238" y="374198"/>
                </a:lnTo>
                <a:lnTo>
                  <a:pt x="78162" y="382815"/>
                </a:lnTo>
                <a:lnTo>
                  <a:pt x="80048" y="391100"/>
                </a:lnTo>
                <a:lnTo>
                  <a:pt x="82575" y="399163"/>
                </a:lnTo>
                <a:lnTo>
                  <a:pt x="87500" y="411086"/>
                </a:lnTo>
                <a:lnTo>
                  <a:pt x="88813" y="412488"/>
                </a:lnTo>
                <a:lnTo>
                  <a:pt x="89688" y="412152"/>
                </a:lnTo>
                <a:lnTo>
                  <a:pt x="90273" y="404308"/>
                </a:lnTo>
                <a:lnTo>
                  <a:pt x="90662" y="391459"/>
                </a:lnTo>
                <a:lnTo>
                  <a:pt x="91394" y="307857"/>
                </a:lnTo>
                <a:lnTo>
                  <a:pt x="90139" y="290328"/>
                </a:lnTo>
                <a:lnTo>
                  <a:pt x="85358" y="243758"/>
                </a:lnTo>
                <a:lnTo>
                  <a:pt x="82306" y="222195"/>
                </a:lnTo>
                <a:lnTo>
                  <a:pt x="79000" y="202741"/>
                </a:lnTo>
                <a:lnTo>
                  <a:pt x="75526" y="184691"/>
                </a:lnTo>
                <a:lnTo>
                  <a:pt x="73211" y="167577"/>
                </a:lnTo>
                <a:lnTo>
                  <a:pt x="71668" y="151088"/>
                </a:lnTo>
                <a:lnTo>
                  <a:pt x="70638" y="135016"/>
                </a:lnTo>
                <a:lnTo>
                  <a:pt x="69494" y="106997"/>
                </a:lnTo>
                <a:lnTo>
                  <a:pt x="69189" y="94192"/>
                </a:lnTo>
                <a:lnTo>
                  <a:pt x="70256" y="83115"/>
                </a:lnTo>
                <a:lnTo>
                  <a:pt x="72237" y="73190"/>
                </a:lnTo>
                <a:lnTo>
                  <a:pt x="74828" y="64033"/>
                </a:lnTo>
                <a:lnTo>
                  <a:pt x="77825" y="55389"/>
                </a:lnTo>
                <a:lnTo>
                  <a:pt x="81093" y="47086"/>
                </a:lnTo>
                <a:lnTo>
                  <a:pt x="89396" y="27646"/>
                </a:lnTo>
                <a:lnTo>
                  <a:pt x="97305" y="21601"/>
                </a:lnTo>
                <a:lnTo>
                  <a:pt x="112651" y="11057"/>
                </a:lnTo>
                <a:lnTo>
                  <a:pt x="117010" y="7372"/>
                </a:lnTo>
                <a:lnTo>
                  <a:pt x="122457" y="4914"/>
                </a:lnTo>
                <a:lnTo>
                  <a:pt x="135282" y="2184"/>
                </a:lnTo>
                <a:lnTo>
                  <a:pt x="146068" y="1456"/>
                </a:lnTo>
                <a:lnTo>
                  <a:pt x="159609" y="971"/>
                </a:lnTo>
                <a:lnTo>
                  <a:pt x="205618" y="288"/>
                </a:lnTo>
                <a:lnTo>
                  <a:pt x="220898" y="192"/>
                </a:lnTo>
                <a:lnTo>
                  <a:pt x="246326" y="1398"/>
                </a:lnTo>
                <a:lnTo>
                  <a:pt x="315218" y="6125"/>
                </a:lnTo>
                <a:lnTo>
                  <a:pt x="346035" y="9163"/>
                </a:lnTo>
                <a:lnTo>
                  <a:pt x="372930" y="12459"/>
                </a:lnTo>
                <a:lnTo>
                  <a:pt x="397210" y="15926"/>
                </a:lnTo>
                <a:lnTo>
                  <a:pt x="418477" y="18238"/>
                </a:lnTo>
                <a:lnTo>
                  <a:pt x="437734" y="19779"/>
                </a:lnTo>
                <a:lnTo>
                  <a:pt x="455653" y="20806"/>
                </a:lnTo>
                <a:lnTo>
                  <a:pt x="471408" y="22761"/>
                </a:lnTo>
                <a:lnTo>
                  <a:pt x="485722" y="25334"/>
                </a:lnTo>
                <a:lnTo>
                  <a:pt x="499074" y="28319"/>
                </a:lnTo>
                <a:lnTo>
                  <a:pt x="511786" y="31580"/>
                </a:lnTo>
                <a:lnTo>
                  <a:pt x="524071" y="35023"/>
                </a:lnTo>
                <a:lnTo>
                  <a:pt x="536070" y="38589"/>
                </a:lnTo>
                <a:lnTo>
                  <a:pt x="547880" y="40966"/>
                </a:lnTo>
                <a:lnTo>
                  <a:pt x="559563" y="42551"/>
                </a:lnTo>
                <a:lnTo>
                  <a:pt x="571163" y="43608"/>
                </a:lnTo>
                <a:lnTo>
                  <a:pt x="587436" y="48168"/>
                </a:lnTo>
                <a:lnTo>
                  <a:pt x="593554" y="51162"/>
                </a:lnTo>
                <a:lnTo>
                  <a:pt x="607125" y="54489"/>
                </a:lnTo>
                <a:lnTo>
                  <a:pt x="625659" y="56362"/>
                </a:lnTo>
                <a:lnTo>
                  <a:pt x="640079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"/>
          <p:cNvSpPr/>
          <p:nvPr/>
        </p:nvSpPr>
        <p:spPr>
          <a:xfrm>
            <a:off x="7509509" y="4927918"/>
            <a:ext cx="311279" cy="261123"/>
          </a:xfrm>
          <a:custGeom>
            <a:avLst/>
            <a:gdLst/>
            <a:ahLst/>
            <a:cxnLst/>
            <a:rect l="0" t="0" r="0" b="0"/>
            <a:pathLst>
              <a:path w="311279" h="261123">
                <a:moveTo>
                  <a:pt x="22860" y="9841"/>
                </a:moveTo>
                <a:lnTo>
                  <a:pt x="41064" y="3774"/>
                </a:lnTo>
                <a:lnTo>
                  <a:pt x="48966" y="1986"/>
                </a:lnTo>
                <a:lnTo>
                  <a:pt x="56774" y="795"/>
                </a:lnTo>
                <a:lnTo>
                  <a:pt x="64520" y="0"/>
                </a:lnTo>
                <a:lnTo>
                  <a:pt x="76033" y="740"/>
                </a:lnTo>
                <a:lnTo>
                  <a:pt x="90059" y="2504"/>
                </a:lnTo>
                <a:lnTo>
                  <a:pt x="105759" y="4950"/>
                </a:lnTo>
                <a:lnTo>
                  <a:pt x="120036" y="7850"/>
                </a:lnTo>
                <a:lnTo>
                  <a:pt x="133364" y="11054"/>
                </a:lnTo>
                <a:lnTo>
                  <a:pt x="146060" y="14460"/>
                </a:lnTo>
                <a:lnTo>
                  <a:pt x="157063" y="16730"/>
                </a:lnTo>
                <a:lnTo>
                  <a:pt x="166940" y="18244"/>
                </a:lnTo>
                <a:lnTo>
                  <a:pt x="176063" y="19253"/>
                </a:lnTo>
                <a:lnTo>
                  <a:pt x="184685" y="21196"/>
                </a:lnTo>
                <a:lnTo>
                  <a:pt x="192974" y="23761"/>
                </a:lnTo>
                <a:lnTo>
                  <a:pt x="201040" y="26741"/>
                </a:lnTo>
                <a:lnTo>
                  <a:pt x="208957" y="29998"/>
                </a:lnTo>
                <a:lnTo>
                  <a:pt x="216775" y="33439"/>
                </a:lnTo>
                <a:lnTo>
                  <a:pt x="224527" y="37003"/>
                </a:lnTo>
                <a:lnTo>
                  <a:pt x="230965" y="39379"/>
                </a:lnTo>
                <a:lnTo>
                  <a:pt x="236527" y="40963"/>
                </a:lnTo>
                <a:lnTo>
                  <a:pt x="241504" y="42019"/>
                </a:lnTo>
                <a:lnTo>
                  <a:pt x="244823" y="43993"/>
                </a:lnTo>
                <a:lnTo>
                  <a:pt x="247036" y="46579"/>
                </a:lnTo>
                <a:lnTo>
                  <a:pt x="248511" y="49573"/>
                </a:lnTo>
                <a:lnTo>
                  <a:pt x="248224" y="52839"/>
                </a:lnTo>
                <a:lnTo>
                  <a:pt x="246763" y="56287"/>
                </a:lnTo>
                <a:lnTo>
                  <a:pt x="244519" y="59855"/>
                </a:lnTo>
                <a:lnTo>
                  <a:pt x="241753" y="62234"/>
                </a:lnTo>
                <a:lnTo>
                  <a:pt x="238638" y="63819"/>
                </a:lnTo>
                <a:lnTo>
                  <a:pt x="235293" y="64877"/>
                </a:lnTo>
                <a:lnTo>
                  <a:pt x="227983" y="65582"/>
                </a:lnTo>
                <a:lnTo>
                  <a:pt x="218028" y="66051"/>
                </a:lnTo>
                <a:lnTo>
                  <a:pt x="206313" y="66365"/>
                </a:lnTo>
                <a:lnTo>
                  <a:pt x="147349" y="66806"/>
                </a:lnTo>
                <a:lnTo>
                  <a:pt x="132522" y="68137"/>
                </a:lnTo>
                <a:lnTo>
                  <a:pt x="122639" y="70296"/>
                </a:lnTo>
                <a:lnTo>
                  <a:pt x="116049" y="73004"/>
                </a:lnTo>
                <a:lnTo>
                  <a:pt x="112926" y="76080"/>
                </a:lnTo>
                <a:lnTo>
                  <a:pt x="112114" y="79401"/>
                </a:lnTo>
                <a:lnTo>
                  <a:pt x="112843" y="82884"/>
                </a:lnTo>
                <a:lnTo>
                  <a:pt x="115868" y="86477"/>
                </a:lnTo>
                <a:lnTo>
                  <a:pt x="120426" y="90141"/>
                </a:lnTo>
                <a:lnTo>
                  <a:pt x="126004" y="93855"/>
                </a:lnTo>
                <a:lnTo>
                  <a:pt x="204148" y="142900"/>
                </a:lnTo>
                <a:lnTo>
                  <a:pt x="245250" y="168039"/>
                </a:lnTo>
                <a:lnTo>
                  <a:pt x="261290" y="180076"/>
                </a:lnTo>
                <a:lnTo>
                  <a:pt x="274523" y="191911"/>
                </a:lnTo>
                <a:lnTo>
                  <a:pt x="285886" y="203611"/>
                </a:lnTo>
                <a:lnTo>
                  <a:pt x="294730" y="213951"/>
                </a:lnTo>
                <a:lnTo>
                  <a:pt x="301897" y="223385"/>
                </a:lnTo>
                <a:lnTo>
                  <a:pt x="307945" y="232213"/>
                </a:lnTo>
                <a:lnTo>
                  <a:pt x="310707" y="238100"/>
                </a:lnTo>
                <a:lnTo>
                  <a:pt x="311278" y="242023"/>
                </a:lnTo>
                <a:lnTo>
                  <a:pt x="310388" y="244639"/>
                </a:lnTo>
                <a:lnTo>
                  <a:pt x="306014" y="250933"/>
                </a:lnTo>
                <a:lnTo>
                  <a:pt x="303069" y="254389"/>
                </a:lnTo>
                <a:lnTo>
                  <a:pt x="299836" y="256693"/>
                </a:lnTo>
                <a:lnTo>
                  <a:pt x="292858" y="259254"/>
                </a:lnTo>
                <a:lnTo>
                  <a:pt x="287949" y="259936"/>
                </a:lnTo>
                <a:lnTo>
                  <a:pt x="282136" y="260391"/>
                </a:lnTo>
                <a:lnTo>
                  <a:pt x="275721" y="260694"/>
                </a:lnTo>
                <a:lnTo>
                  <a:pt x="258433" y="261032"/>
                </a:lnTo>
                <a:lnTo>
                  <a:pt x="248489" y="261122"/>
                </a:lnTo>
                <a:lnTo>
                  <a:pt x="239320" y="259912"/>
                </a:lnTo>
                <a:lnTo>
                  <a:pt x="230667" y="257835"/>
                </a:lnTo>
                <a:lnTo>
                  <a:pt x="222358" y="255180"/>
                </a:lnTo>
                <a:lnTo>
                  <a:pt x="209198" y="252141"/>
                </a:lnTo>
                <a:lnTo>
                  <a:pt x="174258" y="245377"/>
                </a:lnTo>
                <a:lnTo>
                  <a:pt x="155541" y="240525"/>
                </a:lnTo>
                <a:lnTo>
                  <a:pt x="136714" y="234750"/>
                </a:lnTo>
                <a:lnTo>
                  <a:pt x="117813" y="228361"/>
                </a:lnTo>
                <a:lnTo>
                  <a:pt x="100132" y="221561"/>
                </a:lnTo>
                <a:lnTo>
                  <a:pt x="83265" y="214488"/>
                </a:lnTo>
                <a:lnTo>
                  <a:pt x="66940" y="207232"/>
                </a:lnTo>
                <a:lnTo>
                  <a:pt x="54787" y="201125"/>
                </a:lnTo>
                <a:lnTo>
                  <a:pt x="45415" y="195784"/>
                </a:lnTo>
                <a:lnTo>
                  <a:pt x="37896" y="190953"/>
                </a:lnTo>
                <a:lnTo>
                  <a:pt x="31614" y="186463"/>
                </a:lnTo>
                <a:lnTo>
                  <a:pt x="26157" y="182199"/>
                </a:lnTo>
                <a:lnTo>
                  <a:pt x="16706" y="174075"/>
                </a:lnTo>
                <a:lnTo>
                  <a:pt x="0" y="1584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"/>
          <p:cNvSpPr/>
          <p:nvPr/>
        </p:nvSpPr>
        <p:spPr>
          <a:xfrm>
            <a:off x="5737859" y="2434589"/>
            <a:ext cx="80012" cy="457201"/>
          </a:xfrm>
          <a:custGeom>
            <a:avLst/>
            <a:gdLst/>
            <a:ahLst/>
            <a:cxnLst/>
            <a:rect l="0" t="0" r="0" b="0"/>
            <a:pathLst>
              <a:path w="80012" h="457201">
                <a:moveTo>
                  <a:pt x="80011" y="0"/>
                </a:moveTo>
                <a:lnTo>
                  <a:pt x="73943" y="18204"/>
                </a:lnTo>
                <a:lnTo>
                  <a:pt x="72156" y="27376"/>
                </a:lnTo>
                <a:lnTo>
                  <a:pt x="70964" y="37301"/>
                </a:lnTo>
                <a:lnTo>
                  <a:pt x="70169" y="47727"/>
                </a:lnTo>
                <a:lnTo>
                  <a:pt x="67100" y="64838"/>
                </a:lnTo>
                <a:lnTo>
                  <a:pt x="62513" y="86406"/>
                </a:lnTo>
                <a:lnTo>
                  <a:pt x="56916" y="110944"/>
                </a:lnTo>
                <a:lnTo>
                  <a:pt x="51914" y="136193"/>
                </a:lnTo>
                <a:lnTo>
                  <a:pt x="42970" y="187954"/>
                </a:lnTo>
                <a:lnTo>
                  <a:pt x="34761" y="247365"/>
                </a:lnTo>
                <a:lnTo>
                  <a:pt x="30794" y="279210"/>
                </a:lnTo>
                <a:lnTo>
                  <a:pt x="28149" y="304250"/>
                </a:lnTo>
                <a:lnTo>
                  <a:pt x="26387" y="324754"/>
                </a:lnTo>
                <a:lnTo>
                  <a:pt x="25211" y="342233"/>
                </a:lnTo>
                <a:lnTo>
                  <a:pt x="21888" y="360235"/>
                </a:lnTo>
                <a:lnTo>
                  <a:pt x="17132" y="378587"/>
                </a:lnTo>
                <a:lnTo>
                  <a:pt x="11421" y="397172"/>
                </a:lnTo>
                <a:lnTo>
                  <a:pt x="7615" y="412101"/>
                </a:lnTo>
                <a:lnTo>
                  <a:pt x="5076" y="424594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9"/>
          <p:cNvSpPr/>
          <p:nvPr/>
        </p:nvSpPr>
        <p:spPr>
          <a:xfrm>
            <a:off x="5875554" y="2491739"/>
            <a:ext cx="188374" cy="342157"/>
          </a:xfrm>
          <a:custGeom>
            <a:avLst/>
            <a:gdLst/>
            <a:ahLst/>
            <a:cxnLst/>
            <a:rect l="0" t="0" r="0" b="0"/>
            <a:pathLst>
              <a:path w="188374" h="342157">
                <a:moveTo>
                  <a:pt x="68046" y="0"/>
                </a:moveTo>
                <a:lnTo>
                  <a:pt x="74113" y="6068"/>
                </a:lnTo>
                <a:lnTo>
                  <a:pt x="74630" y="9126"/>
                </a:lnTo>
                <a:lnTo>
                  <a:pt x="73705" y="12434"/>
                </a:lnTo>
                <a:lnTo>
                  <a:pt x="69291" y="22037"/>
                </a:lnTo>
                <a:lnTo>
                  <a:pt x="66336" y="29931"/>
                </a:lnTo>
                <a:lnTo>
                  <a:pt x="63096" y="39004"/>
                </a:lnTo>
                <a:lnTo>
                  <a:pt x="59665" y="47593"/>
                </a:lnTo>
                <a:lnTo>
                  <a:pt x="56109" y="55859"/>
                </a:lnTo>
                <a:lnTo>
                  <a:pt x="52468" y="63909"/>
                </a:lnTo>
                <a:lnTo>
                  <a:pt x="47500" y="76896"/>
                </a:lnTo>
                <a:lnTo>
                  <a:pt x="35208" y="111647"/>
                </a:lnTo>
                <a:lnTo>
                  <a:pt x="17891" y="166037"/>
                </a:lnTo>
                <a:lnTo>
                  <a:pt x="7939" y="198322"/>
                </a:lnTo>
                <a:lnTo>
                  <a:pt x="2575" y="224925"/>
                </a:lnTo>
                <a:lnTo>
                  <a:pt x="269" y="247740"/>
                </a:lnTo>
                <a:lnTo>
                  <a:pt x="0" y="268030"/>
                </a:lnTo>
                <a:lnTo>
                  <a:pt x="1092" y="282827"/>
                </a:lnTo>
                <a:lnTo>
                  <a:pt x="3091" y="293961"/>
                </a:lnTo>
                <a:lnTo>
                  <a:pt x="5692" y="302654"/>
                </a:lnTo>
                <a:lnTo>
                  <a:pt x="8696" y="309720"/>
                </a:lnTo>
                <a:lnTo>
                  <a:pt x="11970" y="315700"/>
                </a:lnTo>
                <a:lnTo>
                  <a:pt x="15422" y="320957"/>
                </a:lnTo>
                <a:lnTo>
                  <a:pt x="18993" y="325731"/>
                </a:lnTo>
                <a:lnTo>
                  <a:pt x="22644" y="330184"/>
                </a:lnTo>
                <a:lnTo>
                  <a:pt x="26347" y="334423"/>
                </a:lnTo>
                <a:lnTo>
                  <a:pt x="31357" y="337249"/>
                </a:lnTo>
                <a:lnTo>
                  <a:pt x="37237" y="339133"/>
                </a:lnTo>
                <a:lnTo>
                  <a:pt x="43696" y="340389"/>
                </a:lnTo>
                <a:lnTo>
                  <a:pt x="49272" y="341226"/>
                </a:lnTo>
                <a:lnTo>
                  <a:pt x="54260" y="341784"/>
                </a:lnTo>
                <a:lnTo>
                  <a:pt x="58856" y="342156"/>
                </a:lnTo>
                <a:lnTo>
                  <a:pt x="63188" y="341134"/>
                </a:lnTo>
                <a:lnTo>
                  <a:pt x="67348" y="339183"/>
                </a:lnTo>
                <a:lnTo>
                  <a:pt x="71391" y="336612"/>
                </a:lnTo>
                <a:lnTo>
                  <a:pt x="76626" y="333628"/>
                </a:lnTo>
                <a:lnTo>
                  <a:pt x="89216" y="326926"/>
                </a:lnTo>
                <a:lnTo>
                  <a:pt x="97399" y="320821"/>
                </a:lnTo>
                <a:lnTo>
                  <a:pt x="106664" y="312941"/>
                </a:lnTo>
                <a:lnTo>
                  <a:pt x="116651" y="303877"/>
                </a:lnTo>
                <a:lnTo>
                  <a:pt x="124580" y="295295"/>
                </a:lnTo>
                <a:lnTo>
                  <a:pt x="131135" y="287034"/>
                </a:lnTo>
                <a:lnTo>
                  <a:pt x="136775" y="278986"/>
                </a:lnTo>
                <a:lnTo>
                  <a:pt x="143075" y="271081"/>
                </a:lnTo>
                <a:lnTo>
                  <a:pt x="149816" y="263271"/>
                </a:lnTo>
                <a:lnTo>
                  <a:pt x="156849" y="255524"/>
                </a:lnTo>
                <a:lnTo>
                  <a:pt x="162808" y="246549"/>
                </a:lnTo>
                <a:lnTo>
                  <a:pt x="168050" y="236756"/>
                </a:lnTo>
                <a:lnTo>
                  <a:pt x="172816" y="226418"/>
                </a:lnTo>
                <a:lnTo>
                  <a:pt x="175992" y="216985"/>
                </a:lnTo>
                <a:lnTo>
                  <a:pt x="178110" y="208157"/>
                </a:lnTo>
                <a:lnTo>
                  <a:pt x="179522" y="199731"/>
                </a:lnTo>
                <a:lnTo>
                  <a:pt x="181733" y="190305"/>
                </a:lnTo>
                <a:lnTo>
                  <a:pt x="184478" y="180210"/>
                </a:lnTo>
                <a:lnTo>
                  <a:pt x="187577" y="169670"/>
                </a:lnTo>
                <a:lnTo>
                  <a:pt x="188373" y="160104"/>
                </a:lnTo>
                <a:lnTo>
                  <a:pt x="187634" y="151186"/>
                </a:lnTo>
                <a:lnTo>
                  <a:pt x="185871" y="142701"/>
                </a:lnTo>
                <a:lnTo>
                  <a:pt x="184696" y="134504"/>
                </a:lnTo>
                <a:lnTo>
                  <a:pt x="183912" y="126500"/>
                </a:lnTo>
                <a:lnTo>
                  <a:pt x="183390" y="118623"/>
                </a:lnTo>
                <a:lnTo>
                  <a:pt x="181772" y="110832"/>
                </a:lnTo>
                <a:lnTo>
                  <a:pt x="179423" y="103098"/>
                </a:lnTo>
                <a:lnTo>
                  <a:pt x="176587" y="95402"/>
                </a:lnTo>
                <a:lnTo>
                  <a:pt x="172157" y="89002"/>
                </a:lnTo>
                <a:lnTo>
                  <a:pt x="166663" y="83465"/>
                </a:lnTo>
                <a:lnTo>
                  <a:pt x="160460" y="78503"/>
                </a:lnTo>
                <a:lnTo>
                  <a:pt x="153785" y="73926"/>
                </a:lnTo>
                <a:lnTo>
                  <a:pt x="146796" y="69604"/>
                </a:lnTo>
                <a:lnTo>
                  <a:pt x="139595" y="65453"/>
                </a:lnTo>
                <a:lnTo>
                  <a:pt x="128446" y="60145"/>
                </a:lnTo>
                <a:lnTo>
                  <a:pt x="75085" y="36764"/>
                </a:lnTo>
                <a:lnTo>
                  <a:pt x="22325" y="22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"/>
          <p:cNvSpPr/>
          <p:nvPr/>
        </p:nvSpPr>
        <p:spPr>
          <a:xfrm>
            <a:off x="5154929" y="3017519"/>
            <a:ext cx="1131572" cy="45721"/>
          </a:xfrm>
          <a:custGeom>
            <a:avLst/>
            <a:gdLst/>
            <a:ahLst/>
            <a:cxnLst/>
            <a:rect l="0" t="0" r="0" b="0"/>
            <a:pathLst>
              <a:path w="1131572" h="45721">
                <a:moveTo>
                  <a:pt x="0" y="45720"/>
                </a:moveTo>
                <a:lnTo>
                  <a:pt x="54855" y="45720"/>
                </a:lnTo>
                <a:lnTo>
                  <a:pt x="74670" y="43180"/>
                </a:lnTo>
                <a:lnTo>
                  <a:pt x="137327" y="33585"/>
                </a:lnTo>
                <a:lnTo>
                  <a:pt x="169022" y="30010"/>
                </a:lnTo>
                <a:lnTo>
                  <a:pt x="199041" y="27627"/>
                </a:lnTo>
                <a:lnTo>
                  <a:pt x="253563" y="24979"/>
                </a:lnTo>
                <a:lnTo>
                  <a:pt x="298962" y="23802"/>
                </a:lnTo>
                <a:lnTo>
                  <a:pt x="367399" y="19892"/>
                </a:lnTo>
                <a:lnTo>
                  <a:pt x="408763" y="17072"/>
                </a:lnTo>
                <a:lnTo>
                  <a:pt x="475043" y="13938"/>
                </a:lnTo>
                <a:lnTo>
                  <a:pt x="551811" y="12173"/>
                </a:lnTo>
                <a:lnTo>
                  <a:pt x="573614" y="11926"/>
                </a:lnTo>
                <a:lnTo>
                  <a:pt x="990938" y="1089"/>
                </a:lnTo>
                <a:lnTo>
                  <a:pt x="11315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"/>
          <p:cNvSpPr/>
          <p:nvPr/>
        </p:nvSpPr>
        <p:spPr>
          <a:xfrm>
            <a:off x="5463540" y="3134410"/>
            <a:ext cx="697231" cy="518862"/>
          </a:xfrm>
          <a:custGeom>
            <a:avLst/>
            <a:gdLst/>
            <a:ahLst/>
            <a:cxnLst/>
            <a:rect l="0" t="0" r="0" b="0"/>
            <a:pathLst>
              <a:path w="697231" h="518862">
                <a:moveTo>
                  <a:pt x="0" y="111709"/>
                </a:moveTo>
                <a:lnTo>
                  <a:pt x="0" y="129913"/>
                </a:lnTo>
                <a:lnTo>
                  <a:pt x="1269" y="136545"/>
                </a:lnTo>
                <a:lnTo>
                  <a:pt x="6067" y="147301"/>
                </a:lnTo>
                <a:lnTo>
                  <a:pt x="15908" y="166564"/>
                </a:lnTo>
                <a:lnTo>
                  <a:pt x="22036" y="183839"/>
                </a:lnTo>
                <a:lnTo>
                  <a:pt x="39003" y="236900"/>
                </a:lnTo>
                <a:lnTo>
                  <a:pt x="46322" y="263750"/>
                </a:lnTo>
                <a:lnTo>
                  <a:pt x="52471" y="289270"/>
                </a:lnTo>
                <a:lnTo>
                  <a:pt x="57841" y="313903"/>
                </a:lnTo>
                <a:lnTo>
                  <a:pt x="67193" y="361593"/>
                </a:lnTo>
                <a:lnTo>
                  <a:pt x="71465" y="384979"/>
                </a:lnTo>
                <a:lnTo>
                  <a:pt x="74314" y="403109"/>
                </a:lnTo>
                <a:lnTo>
                  <a:pt x="76212" y="417736"/>
                </a:lnTo>
                <a:lnTo>
                  <a:pt x="77478" y="430027"/>
                </a:lnTo>
                <a:lnTo>
                  <a:pt x="79592" y="440761"/>
                </a:lnTo>
                <a:lnTo>
                  <a:pt x="82271" y="450457"/>
                </a:lnTo>
                <a:lnTo>
                  <a:pt x="85327" y="459461"/>
                </a:lnTo>
                <a:lnTo>
                  <a:pt x="88635" y="468004"/>
                </a:lnTo>
                <a:lnTo>
                  <a:pt x="92110" y="476239"/>
                </a:lnTo>
                <a:lnTo>
                  <a:pt x="99358" y="492163"/>
                </a:lnTo>
                <a:lnTo>
                  <a:pt x="112081" y="518602"/>
                </a:lnTo>
                <a:lnTo>
                  <a:pt x="112821" y="518861"/>
                </a:lnTo>
                <a:lnTo>
                  <a:pt x="113314" y="517764"/>
                </a:lnTo>
                <a:lnTo>
                  <a:pt x="114007" y="506765"/>
                </a:lnTo>
                <a:lnTo>
                  <a:pt x="114105" y="500810"/>
                </a:lnTo>
                <a:lnTo>
                  <a:pt x="110826" y="487420"/>
                </a:lnTo>
                <a:lnTo>
                  <a:pt x="108174" y="480293"/>
                </a:lnTo>
                <a:lnTo>
                  <a:pt x="106406" y="471732"/>
                </a:lnTo>
                <a:lnTo>
                  <a:pt x="105227" y="462214"/>
                </a:lnTo>
                <a:lnTo>
                  <a:pt x="104441" y="452059"/>
                </a:lnTo>
                <a:lnTo>
                  <a:pt x="102647" y="442749"/>
                </a:lnTo>
                <a:lnTo>
                  <a:pt x="100182" y="434003"/>
                </a:lnTo>
                <a:lnTo>
                  <a:pt x="97267" y="425632"/>
                </a:lnTo>
                <a:lnTo>
                  <a:pt x="74963" y="353172"/>
                </a:lnTo>
                <a:lnTo>
                  <a:pt x="69025" y="329835"/>
                </a:lnTo>
                <a:lnTo>
                  <a:pt x="65067" y="310466"/>
                </a:lnTo>
                <a:lnTo>
                  <a:pt x="62427" y="293744"/>
                </a:lnTo>
                <a:lnTo>
                  <a:pt x="59398" y="277516"/>
                </a:lnTo>
                <a:lnTo>
                  <a:pt x="52646" y="245938"/>
                </a:lnTo>
                <a:lnTo>
                  <a:pt x="49067" y="225325"/>
                </a:lnTo>
                <a:lnTo>
                  <a:pt x="41704" y="175329"/>
                </a:lnTo>
                <a:lnTo>
                  <a:pt x="40503" y="155392"/>
                </a:lnTo>
                <a:lnTo>
                  <a:pt x="40972" y="139561"/>
                </a:lnTo>
                <a:lnTo>
                  <a:pt x="42554" y="126468"/>
                </a:lnTo>
                <a:lnTo>
                  <a:pt x="44879" y="116468"/>
                </a:lnTo>
                <a:lnTo>
                  <a:pt x="50850" y="101971"/>
                </a:lnTo>
                <a:lnTo>
                  <a:pt x="64510" y="87908"/>
                </a:lnTo>
                <a:lnTo>
                  <a:pt x="82011" y="74461"/>
                </a:lnTo>
                <a:lnTo>
                  <a:pt x="98255" y="64251"/>
                </a:lnTo>
                <a:lnTo>
                  <a:pt x="113942" y="55480"/>
                </a:lnTo>
                <a:lnTo>
                  <a:pt x="131921" y="47349"/>
                </a:lnTo>
                <a:lnTo>
                  <a:pt x="143827" y="43402"/>
                </a:lnTo>
                <a:lnTo>
                  <a:pt x="156845" y="39501"/>
                </a:lnTo>
                <a:lnTo>
                  <a:pt x="169333" y="36901"/>
                </a:lnTo>
                <a:lnTo>
                  <a:pt x="181468" y="35167"/>
                </a:lnTo>
                <a:lnTo>
                  <a:pt x="193369" y="34011"/>
                </a:lnTo>
                <a:lnTo>
                  <a:pt x="212732" y="30700"/>
                </a:lnTo>
                <a:lnTo>
                  <a:pt x="264727" y="20249"/>
                </a:lnTo>
                <a:lnTo>
                  <a:pt x="299675" y="15176"/>
                </a:lnTo>
                <a:lnTo>
                  <a:pt x="339483" y="10524"/>
                </a:lnTo>
                <a:lnTo>
                  <a:pt x="382532" y="6152"/>
                </a:lnTo>
                <a:lnTo>
                  <a:pt x="416311" y="3238"/>
                </a:lnTo>
                <a:lnTo>
                  <a:pt x="443911" y="1295"/>
                </a:lnTo>
                <a:lnTo>
                  <a:pt x="467390" y="0"/>
                </a:lnTo>
                <a:lnTo>
                  <a:pt x="495743" y="406"/>
                </a:lnTo>
                <a:lnTo>
                  <a:pt x="527346" y="1947"/>
                </a:lnTo>
                <a:lnTo>
                  <a:pt x="561113" y="4245"/>
                </a:lnTo>
                <a:lnTo>
                  <a:pt x="588705" y="7047"/>
                </a:lnTo>
                <a:lnTo>
                  <a:pt x="612181" y="10184"/>
                </a:lnTo>
                <a:lnTo>
                  <a:pt x="648000" y="15787"/>
                </a:lnTo>
                <a:lnTo>
                  <a:pt x="659330" y="17281"/>
                </a:lnTo>
                <a:lnTo>
                  <a:pt x="697230" y="31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2"/>
          <p:cNvSpPr/>
          <p:nvPr/>
        </p:nvSpPr>
        <p:spPr>
          <a:xfrm>
            <a:off x="5646420" y="3303409"/>
            <a:ext cx="225796" cy="306684"/>
          </a:xfrm>
          <a:custGeom>
            <a:avLst/>
            <a:gdLst/>
            <a:ahLst/>
            <a:cxnLst/>
            <a:rect l="0" t="0" r="0" b="0"/>
            <a:pathLst>
              <a:path w="225796" h="306684">
                <a:moveTo>
                  <a:pt x="11430" y="11291"/>
                </a:moveTo>
                <a:lnTo>
                  <a:pt x="29633" y="5223"/>
                </a:lnTo>
                <a:lnTo>
                  <a:pt x="37535" y="3435"/>
                </a:lnTo>
                <a:lnTo>
                  <a:pt x="45343" y="2243"/>
                </a:lnTo>
                <a:lnTo>
                  <a:pt x="53089" y="1449"/>
                </a:lnTo>
                <a:lnTo>
                  <a:pt x="62062" y="920"/>
                </a:lnTo>
                <a:lnTo>
                  <a:pt x="82193" y="331"/>
                </a:lnTo>
                <a:lnTo>
                  <a:pt x="127082" y="0"/>
                </a:lnTo>
                <a:lnTo>
                  <a:pt x="140601" y="1224"/>
                </a:lnTo>
                <a:lnTo>
                  <a:pt x="152154" y="3309"/>
                </a:lnTo>
                <a:lnTo>
                  <a:pt x="162396" y="5970"/>
                </a:lnTo>
                <a:lnTo>
                  <a:pt x="173034" y="9014"/>
                </a:lnTo>
                <a:lnTo>
                  <a:pt x="195013" y="15782"/>
                </a:lnTo>
                <a:lnTo>
                  <a:pt x="202399" y="19365"/>
                </a:lnTo>
                <a:lnTo>
                  <a:pt x="207323" y="23023"/>
                </a:lnTo>
                <a:lnTo>
                  <a:pt x="210605" y="26733"/>
                </a:lnTo>
                <a:lnTo>
                  <a:pt x="212793" y="30475"/>
                </a:lnTo>
                <a:lnTo>
                  <a:pt x="215224" y="38021"/>
                </a:lnTo>
                <a:lnTo>
                  <a:pt x="214603" y="41810"/>
                </a:lnTo>
                <a:lnTo>
                  <a:pt x="210526" y="49408"/>
                </a:lnTo>
                <a:lnTo>
                  <a:pt x="204480" y="57018"/>
                </a:lnTo>
                <a:lnTo>
                  <a:pt x="201090" y="60826"/>
                </a:lnTo>
                <a:lnTo>
                  <a:pt x="196290" y="64634"/>
                </a:lnTo>
                <a:lnTo>
                  <a:pt x="190550" y="68443"/>
                </a:lnTo>
                <a:lnTo>
                  <a:pt x="184183" y="72252"/>
                </a:lnTo>
                <a:lnTo>
                  <a:pt x="177398" y="76062"/>
                </a:lnTo>
                <a:lnTo>
                  <a:pt x="163087" y="83681"/>
                </a:lnTo>
                <a:lnTo>
                  <a:pt x="155714" y="86220"/>
                </a:lnTo>
                <a:lnTo>
                  <a:pt x="148260" y="87914"/>
                </a:lnTo>
                <a:lnTo>
                  <a:pt x="140750" y="89043"/>
                </a:lnTo>
                <a:lnTo>
                  <a:pt x="133203" y="91065"/>
                </a:lnTo>
                <a:lnTo>
                  <a:pt x="125632" y="93684"/>
                </a:lnTo>
                <a:lnTo>
                  <a:pt x="118044" y="96699"/>
                </a:lnTo>
                <a:lnTo>
                  <a:pt x="110446" y="99980"/>
                </a:lnTo>
                <a:lnTo>
                  <a:pt x="95230" y="107011"/>
                </a:lnTo>
                <a:lnTo>
                  <a:pt x="88886" y="109394"/>
                </a:lnTo>
                <a:lnTo>
                  <a:pt x="83388" y="110983"/>
                </a:lnTo>
                <a:lnTo>
                  <a:pt x="78451" y="112042"/>
                </a:lnTo>
                <a:lnTo>
                  <a:pt x="75160" y="114018"/>
                </a:lnTo>
                <a:lnTo>
                  <a:pt x="72967" y="116606"/>
                </a:lnTo>
                <a:lnTo>
                  <a:pt x="71504" y="119601"/>
                </a:lnTo>
                <a:lnTo>
                  <a:pt x="71799" y="122867"/>
                </a:lnTo>
                <a:lnTo>
                  <a:pt x="73266" y="126315"/>
                </a:lnTo>
                <a:lnTo>
                  <a:pt x="75514" y="129884"/>
                </a:lnTo>
                <a:lnTo>
                  <a:pt x="82093" y="133533"/>
                </a:lnTo>
                <a:lnTo>
                  <a:pt x="91558" y="137235"/>
                </a:lnTo>
                <a:lnTo>
                  <a:pt x="137183" y="152303"/>
                </a:lnTo>
                <a:lnTo>
                  <a:pt x="147335" y="156099"/>
                </a:lnTo>
                <a:lnTo>
                  <a:pt x="156643" y="159899"/>
                </a:lnTo>
                <a:lnTo>
                  <a:pt x="165389" y="163703"/>
                </a:lnTo>
                <a:lnTo>
                  <a:pt x="172489" y="168779"/>
                </a:lnTo>
                <a:lnTo>
                  <a:pt x="178493" y="174703"/>
                </a:lnTo>
                <a:lnTo>
                  <a:pt x="183765" y="181192"/>
                </a:lnTo>
                <a:lnTo>
                  <a:pt x="189820" y="186788"/>
                </a:lnTo>
                <a:lnTo>
                  <a:pt x="196397" y="191789"/>
                </a:lnTo>
                <a:lnTo>
                  <a:pt x="203321" y="196393"/>
                </a:lnTo>
                <a:lnTo>
                  <a:pt x="209207" y="202002"/>
                </a:lnTo>
                <a:lnTo>
                  <a:pt x="214401" y="208282"/>
                </a:lnTo>
                <a:lnTo>
                  <a:pt x="219134" y="215008"/>
                </a:lnTo>
                <a:lnTo>
                  <a:pt x="222289" y="220762"/>
                </a:lnTo>
                <a:lnTo>
                  <a:pt x="224393" y="225868"/>
                </a:lnTo>
                <a:lnTo>
                  <a:pt x="225795" y="230542"/>
                </a:lnTo>
                <a:lnTo>
                  <a:pt x="225460" y="234928"/>
                </a:lnTo>
                <a:lnTo>
                  <a:pt x="223967" y="239122"/>
                </a:lnTo>
                <a:lnTo>
                  <a:pt x="218921" y="247169"/>
                </a:lnTo>
                <a:lnTo>
                  <a:pt x="212444" y="254979"/>
                </a:lnTo>
                <a:lnTo>
                  <a:pt x="207669" y="258839"/>
                </a:lnTo>
                <a:lnTo>
                  <a:pt x="201946" y="262683"/>
                </a:lnTo>
                <a:lnTo>
                  <a:pt x="195591" y="266516"/>
                </a:lnTo>
                <a:lnTo>
                  <a:pt x="188814" y="270341"/>
                </a:lnTo>
                <a:lnTo>
                  <a:pt x="174510" y="277977"/>
                </a:lnTo>
                <a:lnTo>
                  <a:pt x="165870" y="281791"/>
                </a:lnTo>
                <a:lnTo>
                  <a:pt x="156300" y="285604"/>
                </a:lnTo>
                <a:lnTo>
                  <a:pt x="146110" y="289416"/>
                </a:lnTo>
                <a:lnTo>
                  <a:pt x="136777" y="291958"/>
                </a:lnTo>
                <a:lnTo>
                  <a:pt x="128014" y="293652"/>
                </a:lnTo>
                <a:lnTo>
                  <a:pt x="119633" y="294781"/>
                </a:lnTo>
                <a:lnTo>
                  <a:pt x="110235" y="296804"/>
                </a:lnTo>
                <a:lnTo>
                  <a:pt x="100160" y="299423"/>
                </a:lnTo>
                <a:lnTo>
                  <a:pt x="89633" y="302439"/>
                </a:lnTo>
                <a:lnTo>
                  <a:pt x="80075" y="304450"/>
                </a:lnTo>
                <a:lnTo>
                  <a:pt x="71163" y="305790"/>
                </a:lnTo>
                <a:lnTo>
                  <a:pt x="62682" y="306683"/>
                </a:lnTo>
                <a:lnTo>
                  <a:pt x="53218" y="306009"/>
                </a:lnTo>
                <a:lnTo>
                  <a:pt x="43098" y="304290"/>
                </a:lnTo>
                <a:lnTo>
                  <a:pt x="32542" y="301873"/>
                </a:lnTo>
                <a:lnTo>
                  <a:pt x="24235" y="300262"/>
                </a:lnTo>
                <a:lnTo>
                  <a:pt x="17426" y="299188"/>
                </a:lnTo>
                <a:lnTo>
                  <a:pt x="0" y="297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one…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81200"/>
            <a:ext cx="4334480" cy="261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9"/>
          <p:cNvSpPr/>
          <p:nvPr/>
        </p:nvSpPr>
        <p:spPr>
          <a:xfrm>
            <a:off x="2663189" y="2125979"/>
            <a:ext cx="285751" cy="80011"/>
          </a:xfrm>
          <a:custGeom>
            <a:avLst/>
            <a:gdLst/>
            <a:ahLst/>
            <a:cxnLst/>
            <a:rect l="0" t="0" r="0" b="0"/>
            <a:pathLst>
              <a:path w="285751" h="80011">
                <a:moveTo>
                  <a:pt x="0" y="80010"/>
                </a:moveTo>
                <a:lnTo>
                  <a:pt x="18204" y="73943"/>
                </a:lnTo>
                <a:lnTo>
                  <a:pt x="28646" y="70885"/>
                </a:lnTo>
                <a:lnTo>
                  <a:pt x="53795" y="64102"/>
                </a:lnTo>
                <a:lnTo>
                  <a:pt x="65074" y="60515"/>
                </a:lnTo>
                <a:lnTo>
                  <a:pt x="75133" y="56853"/>
                </a:lnTo>
                <a:lnTo>
                  <a:pt x="84379" y="53142"/>
                </a:lnTo>
                <a:lnTo>
                  <a:pt x="93083" y="49398"/>
                </a:lnTo>
                <a:lnTo>
                  <a:pt x="109527" y="41852"/>
                </a:lnTo>
                <a:lnTo>
                  <a:pt x="127628" y="36791"/>
                </a:lnTo>
                <a:lnTo>
                  <a:pt x="152396" y="30878"/>
                </a:lnTo>
                <a:lnTo>
                  <a:pt x="181607" y="24395"/>
                </a:lnTo>
                <a:lnTo>
                  <a:pt x="203622" y="20074"/>
                </a:lnTo>
                <a:lnTo>
                  <a:pt x="220838" y="17193"/>
                </a:lnTo>
                <a:lnTo>
                  <a:pt x="234856" y="15272"/>
                </a:lnTo>
                <a:lnTo>
                  <a:pt x="245471" y="12721"/>
                </a:lnTo>
                <a:lnTo>
                  <a:pt x="253817" y="9751"/>
                </a:lnTo>
                <a:lnTo>
                  <a:pt x="260652" y="6501"/>
                </a:lnTo>
                <a:lnTo>
                  <a:pt x="266478" y="4334"/>
                </a:lnTo>
                <a:lnTo>
                  <a:pt x="271632" y="289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"/>
          <p:cNvSpPr/>
          <p:nvPr/>
        </p:nvSpPr>
        <p:spPr>
          <a:xfrm>
            <a:off x="2697480" y="2205989"/>
            <a:ext cx="274321" cy="80012"/>
          </a:xfrm>
          <a:custGeom>
            <a:avLst/>
            <a:gdLst/>
            <a:ahLst/>
            <a:cxnLst/>
            <a:rect l="0" t="0" r="0" b="0"/>
            <a:pathLst>
              <a:path w="274321" h="80012">
                <a:moveTo>
                  <a:pt x="0" y="80011"/>
                </a:moveTo>
                <a:lnTo>
                  <a:pt x="24271" y="73943"/>
                </a:lnTo>
                <a:lnTo>
                  <a:pt x="53120" y="67577"/>
                </a:lnTo>
                <a:lnTo>
                  <a:pt x="69703" y="64102"/>
                </a:lnTo>
                <a:lnTo>
                  <a:pt x="84569" y="61784"/>
                </a:lnTo>
                <a:lnTo>
                  <a:pt x="98289" y="60240"/>
                </a:lnTo>
                <a:lnTo>
                  <a:pt x="111246" y="59210"/>
                </a:lnTo>
                <a:lnTo>
                  <a:pt x="122424" y="57254"/>
                </a:lnTo>
                <a:lnTo>
                  <a:pt x="132416" y="54679"/>
                </a:lnTo>
                <a:lnTo>
                  <a:pt x="141617" y="51693"/>
                </a:lnTo>
                <a:lnTo>
                  <a:pt x="150291" y="48432"/>
                </a:lnTo>
                <a:lnTo>
                  <a:pt x="158614" y="44988"/>
                </a:lnTo>
                <a:lnTo>
                  <a:pt x="166702" y="41422"/>
                </a:lnTo>
                <a:lnTo>
                  <a:pt x="177175" y="37775"/>
                </a:lnTo>
                <a:lnTo>
                  <a:pt x="189237" y="34073"/>
                </a:lnTo>
                <a:lnTo>
                  <a:pt x="202357" y="30336"/>
                </a:lnTo>
                <a:lnTo>
                  <a:pt x="213645" y="26574"/>
                </a:lnTo>
                <a:lnTo>
                  <a:pt x="223710" y="22796"/>
                </a:lnTo>
                <a:lnTo>
                  <a:pt x="232960" y="19008"/>
                </a:lnTo>
                <a:lnTo>
                  <a:pt x="241666" y="1521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"/>
          <p:cNvSpPr/>
          <p:nvPr/>
        </p:nvSpPr>
        <p:spPr>
          <a:xfrm>
            <a:off x="3075100" y="1908810"/>
            <a:ext cx="251030" cy="136617"/>
          </a:xfrm>
          <a:custGeom>
            <a:avLst/>
            <a:gdLst/>
            <a:ahLst/>
            <a:cxnLst/>
            <a:rect l="0" t="0" r="0" b="0"/>
            <a:pathLst>
              <a:path w="251030" h="136617">
                <a:moveTo>
                  <a:pt x="45289" y="0"/>
                </a:moveTo>
                <a:lnTo>
                  <a:pt x="45289" y="15908"/>
                </a:lnTo>
                <a:lnTo>
                  <a:pt x="44020" y="19495"/>
                </a:lnTo>
                <a:lnTo>
                  <a:pt x="41903" y="23157"/>
                </a:lnTo>
                <a:lnTo>
                  <a:pt x="39222" y="26868"/>
                </a:lnTo>
                <a:lnTo>
                  <a:pt x="37434" y="30612"/>
                </a:lnTo>
                <a:lnTo>
                  <a:pt x="36243" y="34377"/>
                </a:lnTo>
                <a:lnTo>
                  <a:pt x="35448" y="38158"/>
                </a:lnTo>
                <a:lnTo>
                  <a:pt x="31109" y="44489"/>
                </a:lnTo>
                <a:lnTo>
                  <a:pt x="24406" y="52519"/>
                </a:lnTo>
                <a:lnTo>
                  <a:pt x="16127" y="61682"/>
                </a:lnTo>
                <a:lnTo>
                  <a:pt x="10608" y="69062"/>
                </a:lnTo>
                <a:lnTo>
                  <a:pt x="6928" y="75251"/>
                </a:lnTo>
                <a:lnTo>
                  <a:pt x="4476" y="80647"/>
                </a:lnTo>
                <a:lnTo>
                  <a:pt x="2840" y="86785"/>
                </a:lnTo>
                <a:lnTo>
                  <a:pt x="1750" y="93416"/>
                </a:lnTo>
                <a:lnTo>
                  <a:pt x="1023" y="100377"/>
                </a:lnTo>
                <a:lnTo>
                  <a:pt x="539" y="106288"/>
                </a:lnTo>
                <a:lnTo>
                  <a:pt x="215" y="111499"/>
                </a:lnTo>
                <a:lnTo>
                  <a:pt x="0" y="116242"/>
                </a:lnTo>
                <a:lnTo>
                  <a:pt x="1127" y="119404"/>
                </a:lnTo>
                <a:lnTo>
                  <a:pt x="3148" y="121513"/>
                </a:lnTo>
                <a:lnTo>
                  <a:pt x="8780" y="125125"/>
                </a:lnTo>
                <a:lnTo>
                  <a:pt x="12060" y="127867"/>
                </a:lnTo>
                <a:lnTo>
                  <a:pt x="15516" y="130964"/>
                </a:lnTo>
                <a:lnTo>
                  <a:pt x="20361" y="133029"/>
                </a:lnTo>
                <a:lnTo>
                  <a:pt x="26131" y="134406"/>
                </a:lnTo>
                <a:lnTo>
                  <a:pt x="32517" y="135324"/>
                </a:lnTo>
                <a:lnTo>
                  <a:pt x="40584" y="135936"/>
                </a:lnTo>
                <a:lnTo>
                  <a:pt x="49773" y="136344"/>
                </a:lnTo>
                <a:lnTo>
                  <a:pt x="59708" y="136616"/>
                </a:lnTo>
                <a:lnTo>
                  <a:pt x="73952" y="134257"/>
                </a:lnTo>
                <a:lnTo>
                  <a:pt x="91068" y="130145"/>
                </a:lnTo>
                <a:lnTo>
                  <a:pt x="110098" y="124863"/>
                </a:lnTo>
                <a:lnTo>
                  <a:pt x="125325" y="121342"/>
                </a:lnTo>
                <a:lnTo>
                  <a:pt x="138017" y="118994"/>
                </a:lnTo>
                <a:lnTo>
                  <a:pt x="149018" y="117429"/>
                </a:lnTo>
                <a:lnTo>
                  <a:pt x="157622" y="116386"/>
                </a:lnTo>
                <a:lnTo>
                  <a:pt x="164628" y="115691"/>
                </a:lnTo>
                <a:lnTo>
                  <a:pt x="170568" y="115227"/>
                </a:lnTo>
                <a:lnTo>
                  <a:pt x="178339" y="113648"/>
                </a:lnTo>
                <a:lnTo>
                  <a:pt x="187329" y="111325"/>
                </a:lnTo>
                <a:lnTo>
                  <a:pt x="197133" y="108506"/>
                </a:lnTo>
                <a:lnTo>
                  <a:pt x="204938" y="105357"/>
                </a:lnTo>
                <a:lnTo>
                  <a:pt x="211412" y="101988"/>
                </a:lnTo>
                <a:lnTo>
                  <a:pt x="216998" y="98472"/>
                </a:lnTo>
                <a:lnTo>
                  <a:pt x="221992" y="96128"/>
                </a:lnTo>
                <a:lnTo>
                  <a:pt x="226591" y="94565"/>
                </a:lnTo>
                <a:lnTo>
                  <a:pt x="230927" y="93523"/>
                </a:lnTo>
                <a:lnTo>
                  <a:pt x="235088" y="91558"/>
                </a:lnTo>
                <a:lnTo>
                  <a:pt x="239132" y="88979"/>
                </a:lnTo>
                <a:lnTo>
                  <a:pt x="243098" y="85989"/>
                </a:lnTo>
                <a:lnTo>
                  <a:pt x="245742" y="82726"/>
                </a:lnTo>
                <a:lnTo>
                  <a:pt x="247504" y="79280"/>
                </a:lnTo>
                <a:lnTo>
                  <a:pt x="248680" y="75714"/>
                </a:lnTo>
                <a:lnTo>
                  <a:pt x="249463" y="72065"/>
                </a:lnTo>
                <a:lnTo>
                  <a:pt x="249985" y="68364"/>
                </a:lnTo>
                <a:lnTo>
                  <a:pt x="251029" y="57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"/>
          <p:cNvSpPr/>
          <p:nvPr/>
        </p:nvSpPr>
        <p:spPr>
          <a:xfrm>
            <a:off x="3269120" y="1851660"/>
            <a:ext cx="22721" cy="422910"/>
          </a:xfrm>
          <a:custGeom>
            <a:avLst/>
            <a:gdLst/>
            <a:ahLst/>
            <a:cxnLst/>
            <a:rect l="0" t="0" r="0" b="0"/>
            <a:pathLst>
              <a:path w="22721" h="422910">
                <a:moveTo>
                  <a:pt x="22720" y="0"/>
                </a:moveTo>
                <a:lnTo>
                  <a:pt x="16652" y="6067"/>
                </a:lnTo>
                <a:lnTo>
                  <a:pt x="14864" y="9125"/>
                </a:lnTo>
                <a:lnTo>
                  <a:pt x="13673" y="12433"/>
                </a:lnTo>
                <a:lnTo>
                  <a:pt x="12878" y="15908"/>
                </a:lnTo>
                <a:lnTo>
                  <a:pt x="12349" y="20766"/>
                </a:lnTo>
                <a:lnTo>
                  <a:pt x="11760" y="32936"/>
                </a:lnTo>
                <a:lnTo>
                  <a:pt x="11429" y="66203"/>
                </a:lnTo>
                <a:lnTo>
                  <a:pt x="10113" y="86045"/>
                </a:lnTo>
                <a:lnTo>
                  <a:pt x="3462" y="160961"/>
                </a:lnTo>
                <a:lnTo>
                  <a:pt x="2261" y="179697"/>
                </a:lnTo>
                <a:lnTo>
                  <a:pt x="1460" y="195998"/>
                </a:lnTo>
                <a:lnTo>
                  <a:pt x="571" y="244590"/>
                </a:lnTo>
                <a:lnTo>
                  <a:pt x="0" y="332512"/>
                </a:lnTo>
                <a:lnTo>
                  <a:pt x="1223" y="349944"/>
                </a:lnTo>
                <a:lnTo>
                  <a:pt x="3308" y="367916"/>
                </a:lnTo>
                <a:lnTo>
                  <a:pt x="11289" y="4229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"/>
          <p:cNvSpPr/>
          <p:nvPr/>
        </p:nvSpPr>
        <p:spPr>
          <a:xfrm>
            <a:off x="947476" y="3749039"/>
            <a:ext cx="206102" cy="285553"/>
          </a:xfrm>
          <a:custGeom>
            <a:avLst/>
            <a:gdLst/>
            <a:ahLst/>
            <a:cxnLst/>
            <a:rect l="0" t="0" r="0" b="0"/>
            <a:pathLst>
              <a:path w="206102" h="285553">
                <a:moveTo>
                  <a:pt x="81224" y="22861"/>
                </a:moveTo>
                <a:lnTo>
                  <a:pt x="81224" y="16793"/>
                </a:lnTo>
                <a:lnTo>
                  <a:pt x="79954" y="15005"/>
                </a:lnTo>
                <a:lnTo>
                  <a:pt x="77837" y="13813"/>
                </a:lnTo>
                <a:lnTo>
                  <a:pt x="75156" y="13019"/>
                </a:lnTo>
                <a:lnTo>
                  <a:pt x="65748" y="16300"/>
                </a:lnTo>
                <a:lnTo>
                  <a:pt x="51857" y="22297"/>
                </a:lnTo>
                <a:lnTo>
                  <a:pt x="34976" y="30104"/>
                </a:lnTo>
                <a:lnTo>
                  <a:pt x="22452" y="37850"/>
                </a:lnTo>
                <a:lnTo>
                  <a:pt x="12832" y="45553"/>
                </a:lnTo>
                <a:lnTo>
                  <a:pt x="5149" y="53229"/>
                </a:lnTo>
                <a:lnTo>
                  <a:pt x="1297" y="58346"/>
                </a:lnTo>
                <a:lnTo>
                  <a:pt x="0" y="61758"/>
                </a:lnTo>
                <a:lnTo>
                  <a:pt x="404" y="64032"/>
                </a:lnTo>
                <a:lnTo>
                  <a:pt x="1944" y="68088"/>
                </a:lnTo>
                <a:lnTo>
                  <a:pt x="4241" y="73332"/>
                </a:lnTo>
                <a:lnTo>
                  <a:pt x="7041" y="79368"/>
                </a:lnTo>
                <a:lnTo>
                  <a:pt x="10179" y="83392"/>
                </a:lnTo>
                <a:lnTo>
                  <a:pt x="13541" y="86075"/>
                </a:lnTo>
                <a:lnTo>
                  <a:pt x="34129" y="96448"/>
                </a:lnTo>
                <a:lnTo>
                  <a:pt x="42207" y="99859"/>
                </a:lnTo>
                <a:lnTo>
                  <a:pt x="51402" y="103403"/>
                </a:lnTo>
                <a:lnTo>
                  <a:pt x="61343" y="107035"/>
                </a:lnTo>
                <a:lnTo>
                  <a:pt x="70510" y="110727"/>
                </a:lnTo>
                <a:lnTo>
                  <a:pt x="79161" y="114458"/>
                </a:lnTo>
                <a:lnTo>
                  <a:pt x="95547" y="121991"/>
                </a:lnTo>
                <a:lnTo>
                  <a:pt x="111296" y="129571"/>
                </a:lnTo>
                <a:lnTo>
                  <a:pt x="122862" y="135911"/>
                </a:lnTo>
                <a:lnTo>
                  <a:pt x="152646" y="153115"/>
                </a:lnTo>
                <a:lnTo>
                  <a:pt x="164399" y="160497"/>
                </a:lnTo>
                <a:lnTo>
                  <a:pt x="173504" y="166688"/>
                </a:lnTo>
                <a:lnTo>
                  <a:pt x="180844" y="172086"/>
                </a:lnTo>
                <a:lnTo>
                  <a:pt x="187007" y="178224"/>
                </a:lnTo>
                <a:lnTo>
                  <a:pt x="192386" y="184856"/>
                </a:lnTo>
                <a:lnTo>
                  <a:pt x="197242" y="191817"/>
                </a:lnTo>
                <a:lnTo>
                  <a:pt x="200479" y="198999"/>
                </a:lnTo>
                <a:lnTo>
                  <a:pt x="202637" y="206326"/>
                </a:lnTo>
                <a:lnTo>
                  <a:pt x="204076" y="213751"/>
                </a:lnTo>
                <a:lnTo>
                  <a:pt x="205035" y="219971"/>
                </a:lnTo>
                <a:lnTo>
                  <a:pt x="205675" y="225387"/>
                </a:lnTo>
                <a:lnTo>
                  <a:pt x="206101" y="230268"/>
                </a:lnTo>
                <a:lnTo>
                  <a:pt x="205115" y="234792"/>
                </a:lnTo>
                <a:lnTo>
                  <a:pt x="200633" y="243206"/>
                </a:lnTo>
                <a:lnTo>
                  <a:pt x="197795" y="251179"/>
                </a:lnTo>
                <a:lnTo>
                  <a:pt x="197038" y="255082"/>
                </a:lnTo>
                <a:lnTo>
                  <a:pt x="193993" y="258955"/>
                </a:lnTo>
                <a:lnTo>
                  <a:pt x="189423" y="262807"/>
                </a:lnTo>
                <a:lnTo>
                  <a:pt x="183837" y="266645"/>
                </a:lnTo>
                <a:lnTo>
                  <a:pt x="177572" y="270473"/>
                </a:lnTo>
                <a:lnTo>
                  <a:pt x="170856" y="274296"/>
                </a:lnTo>
                <a:lnTo>
                  <a:pt x="163839" y="278114"/>
                </a:lnTo>
                <a:lnTo>
                  <a:pt x="156620" y="280659"/>
                </a:lnTo>
                <a:lnTo>
                  <a:pt x="149268" y="282356"/>
                </a:lnTo>
                <a:lnTo>
                  <a:pt x="141827" y="283488"/>
                </a:lnTo>
                <a:lnTo>
                  <a:pt x="134326" y="284242"/>
                </a:lnTo>
                <a:lnTo>
                  <a:pt x="126785" y="284745"/>
                </a:lnTo>
                <a:lnTo>
                  <a:pt x="119218" y="285080"/>
                </a:lnTo>
                <a:lnTo>
                  <a:pt x="104037" y="285453"/>
                </a:lnTo>
                <a:lnTo>
                  <a:pt x="96432" y="285552"/>
                </a:lnTo>
                <a:lnTo>
                  <a:pt x="90093" y="284348"/>
                </a:lnTo>
                <a:lnTo>
                  <a:pt x="84596" y="282276"/>
                </a:lnTo>
                <a:lnTo>
                  <a:pt x="79662" y="279624"/>
                </a:lnTo>
                <a:lnTo>
                  <a:pt x="75103" y="276586"/>
                </a:lnTo>
                <a:lnTo>
                  <a:pt x="70793" y="273291"/>
                </a:lnTo>
                <a:lnTo>
                  <a:pt x="66650" y="269824"/>
                </a:lnTo>
                <a:lnTo>
                  <a:pt x="61348" y="263703"/>
                </a:lnTo>
                <a:lnTo>
                  <a:pt x="55273" y="255812"/>
                </a:lnTo>
                <a:lnTo>
                  <a:pt x="48683" y="246742"/>
                </a:lnTo>
                <a:lnTo>
                  <a:pt x="43020" y="238154"/>
                </a:lnTo>
                <a:lnTo>
                  <a:pt x="37974" y="229890"/>
                </a:lnTo>
                <a:lnTo>
                  <a:pt x="33341" y="221840"/>
                </a:lnTo>
                <a:lnTo>
                  <a:pt x="31522" y="213933"/>
                </a:lnTo>
                <a:lnTo>
                  <a:pt x="31579" y="206123"/>
                </a:lnTo>
                <a:lnTo>
                  <a:pt x="32887" y="198375"/>
                </a:lnTo>
                <a:lnTo>
                  <a:pt x="35029" y="190670"/>
                </a:lnTo>
                <a:lnTo>
                  <a:pt x="37728" y="182994"/>
                </a:lnTo>
                <a:lnTo>
                  <a:pt x="40796" y="175336"/>
                </a:lnTo>
                <a:lnTo>
                  <a:pt x="42842" y="167691"/>
                </a:lnTo>
                <a:lnTo>
                  <a:pt x="44206" y="160054"/>
                </a:lnTo>
                <a:lnTo>
                  <a:pt x="45115" y="152423"/>
                </a:lnTo>
                <a:lnTo>
                  <a:pt x="48261" y="142255"/>
                </a:lnTo>
                <a:lnTo>
                  <a:pt x="52899" y="130397"/>
                </a:lnTo>
                <a:lnTo>
                  <a:pt x="58530" y="117411"/>
                </a:lnTo>
                <a:lnTo>
                  <a:pt x="66095" y="103675"/>
                </a:lnTo>
                <a:lnTo>
                  <a:pt x="74948" y="89436"/>
                </a:lnTo>
                <a:lnTo>
                  <a:pt x="84660" y="74864"/>
                </a:lnTo>
                <a:lnTo>
                  <a:pt x="92404" y="63880"/>
                </a:lnTo>
                <a:lnTo>
                  <a:pt x="98837" y="55287"/>
                </a:lnTo>
                <a:lnTo>
                  <a:pt x="104396" y="48288"/>
                </a:lnTo>
                <a:lnTo>
                  <a:pt x="109372" y="41082"/>
                </a:lnTo>
                <a:lnTo>
                  <a:pt x="113959" y="33738"/>
                </a:lnTo>
                <a:lnTo>
                  <a:pt x="118287" y="26302"/>
                </a:lnTo>
                <a:lnTo>
                  <a:pt x="122443" y="20075"/>
                </a:lnTo>
                <a:lnTo>
                  <a:pt x="126483" y="14654"/>
                </a:lnTo>
                <a:lnTo>
                  <a:pt x="13837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4"/>
          <p:cNvSpPr/>
          <p:nvPr/>
        </p:nvSpPr>
        <p:spPr>
          <a:xfrm>
            <a:off x="1223563" y="3760470"/>
            <a:ext cx="213363" cy="194069"/>
          </a:xfrm>
          <a:custGeom>
            <a:avLst/>
            <a:gdLst/>
            <a:ahLst/>
            <a:cxnLst/>
            <a:rect l="0" t="0" r="0" b="0"/>
            <a:pathLst>
              <a:path w="213363" h="194069">
                <a:moveTo>
                  <a:pt x="79457" y="0"/>
                </a:moveTo>
                <a:lnTo>
                  <a:pt x="73389" y="12135"/>
                </a:lnTo>
                <a:lnTo>
                  <a:pt x="70331" y="16980"/>
                </a:lnTo>
                <a:lnTo>
                  <a:pt x="67023" y="21480"/>
                </a:lnTo>
                <a:lnTo>
                  <a:pt x="63548" y="25750"/>
                </a:lnTo>
                <a:lnTo>
                  <a:pt x="33134" y="65293"/>
                </a:lnTo>
                <a:lnTo>
                  <a:pt x="26985" y="72739"/>
                </a:lnTo>
                <a:lnTo>
                  <a:pt x="21616" y="78972"/>
                </a:lnTo>
                <a:lnTo>
                  <a:pt x="18036" y="84398"/>
                </a:lnTo>
                <a:lnTo>
                  <a:pt x="15649" y="89285"/>
                </a:lnTo>
                <a:lnTo>
                  <a:pt x="5752" y="118390"/>
                </a:lnTo>
                <a:lnTo>
                  <a:pt x="3650" y="125916"/>
                </a:lnTo>
                <a:lnTo>
                  <a:pt x="2249" y="132204"/>
                </a:lnTo>
                <a:lnTo>
                  <a:pt x="1315" y="137666"/>
                </a:lnTo>
                <a:lnTo>
                  <a:pt x="692" y="142577"/>
                </a:lnTo>
                <a:lnTo>
                  <a:pt x="277" y="147121"/>
                </a:lnTo>
                <a:lnTo>
                  <a:pt x="0" y="151421"/>
                </a:lnTo>
                <a:lnTo>
                  <a:pt x="1086" y="156827"/>
                </a:lnTo>
                <a:lnTo>
                  <a:pt x="3079" y="162971"/>
                </a:lnTo>
                <a:lnTo>
                  <a:pt x="5678" y="169607"/>
                </a:lnTo>
                <a:lnTo>
                  <a:pt x="8681" y="175301"/>
                </a:lnTo>
                <a:lnTo>
                  <a:pt x="11953" y="180367"/>
                </a:lnTo>
                <a:lnTo>
                  <a:pt x="15404" y="185015"/>
                </a:lnTo>
                <a:lnTo>
                  <a:pt x="20245" y="188113"/>
                </a:lnTo>
                <a:lnTo>
                  <a:pt x="26012" y="190178"/>
                </a:lnTo>
                <a:lnTo>
                  <a:pt x="32397" y="191555"/>
                </a:lnTo>
                <a:lnTo>
                  <a:pt x="37924" y="192473"/>
                </a:lnTo>
                <a:lnTo>
                  <a:pt x="42878" y="193085"/>
                </a:lnTo>
                <a:lnTo>
                  <a:pt x="47451" y="193494"/>
                </a:lnTo>
                <a:lnTo>
                  <a:pt x="53039" y="193766"/>
                </a:lnTo>
                <a:lnTo>
                  <a:pt x="66022" y="194068"/>
                </a:lnTo>
                <a:lnTo>
                  <a:pt x="73040" y="192878"/>
                </a:lnTo>
                <a:lnTo>
                  <a:pt x="80259" y="190815"/>
                </a:lnTo>
                <a:lnTo>
                  <a:pt x="87612" y="188170"/>
                </a:lnTo>
                <a:lnTo>
                  <a:pt x="93783" y="186407"/>
                </a:lnTo>
                <a:lnTo>
                  <a:pt x="99168" y="185231"/>
                </a:lnTo>
                <a:lnTo>
                  <a:pt x="104027" y="184447"/>
                </a:lnTo>
                <a:lnTo>
                  <a:pt x="109807" y="182654"/>
                </a:lnTo>
                <a:lnTo>
                  <a:pt x="116200" y="180190"/>
                </a:lnTo>
                <a:lnTo>
                  <a:pt x="123002" y="177276"/>
                </a:lnTo>
                <a:lnTo>
                  <a:pt x="137334" y="170652"/>
                </a:lnTo>
                <a:lnTo>
                  <a:pt x="144711" y="167108"/>
                </a:lnTo>
                <a:lnTo>
                  <a:pt x="150900" y="163475"/>
                </a:lnTo>
                <a:lnTo>
                  <a:pt x="156295" y="159783"/>
                </a:lnTo>
                <a:lnTo>
                  <a:pt x="161162" y="156052"/>
                </a:lnTo>
                <a:lnTo>
                  <a:pt x="176730" y="145133"/>
                </a:lnTo>
                <a:lnTo>
                  <a:pt x="186216" y="138665"/>
                </a:lnTo>
                <a:lnTo>
                  <a:pt x="193809" y="133083"/>
                </a:lnTo>
                <a:lnTo>
                  <a:pt x="200142" y="128092"/>
                </a:lnTo>
                <a:lnTo>
                  <a:pt x="205633" y="123494"/>
                </a:lnTo>
                <a:lnTo>
                  <a:pt x="209294" y="116619"/>
                </a:lnTo>
                <a:lnTo>
                  <a:pt x="211735" y="108226"/>
                </a:lnTo>
                <a:lnTo>
                  <a:pt x="213362" y="98821"/>
                </a:lnTo>
                <a:lnTo>
                  <a:pt x="213177" y="90010"/>
                </a:lnTo>
                <a:lnTo>
                  <a:pt x="211784" y="81597"/>
                </a:lnTo>
                <a:lnTo>
                  <a:pt x="209585" y="73447"/>
                </a:lnTo>
                <a:lnTo>
                  <a:pt x="206849" y="65475"/>
                </a:lnTo>
                <a:lnTo>
                  <a:pt x="203755" y="57620"/>
                </a:lnTo>
                <a:lnTo>
                  <a:pt x="200422" y="49843"/>
                </a:lnTo>
                <a:lnTo>
                  <a:pt x="195660" y="44658"/>
                </a:lnTo>
                <a:lnTo>
                  <a:pt x="189946" y="41202"/>
                </a:lnTo>
                <a:lnTo>
                  <a:pt x="183596" y="38898"/>
                </a:lnTo>
                <a:lnTo>
                  <a:pt x="176823" y="36092"/>
                </a:lnTo>
                <a:lnTo>
                  <a:pt x="169767" y="32951"/>
                </a:lnTo>
                <a:lnTo>
                  <a:pt x="162524" y="29587"/>
                </a:lnTo>
                <a:lnTo>
                  <a:pt x="155155" y="27344"/>
                </a:lnTo>
                <a:lnTo>
                  <a:pt x="147702" y="25850"/>
                </a:lnTo>
                <a:lnTo>
                  <a:pt x="140194" y="24853"/>
                </a:lnTo>
                <a:lnTo>
                  <a:pt x="130108" y="24188"/>
                </a:lnTo>
                <a:lnTo>
                  <a:pt x="118304" y="23745"/>
                </a:lnTo>
                <a:lnTo>
                  <a:pt x="80807" y="23122"/>
                </a:lnTo>
                <a:lnTo>
                  <a:pt x="33737" y="2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"/>
          <p:cNvSpPr/>
          <p:nvPr/>
        </p:nvSpPr>
        <p:spPr>
          <a:xfrm>
            <a:off x="3578304" y="3761411"/>
            <a:ext cx="273606" cy="351125"/>
          </a:xfrm>
          <a:custGeom>
            <a:avLst/>
            <a:gdLst/>
            <a:ahLst/>
            <a:cxnLst/>
            <a:rect l="0" t="0" r="0" b="0"/>
            <a:pathLst>
              <a:path w="273606" h="351125">
                <a:moveTo>
                  <a:pt x="216455" y="21918"/>
                </a:moveTo>
                <a:lnTo>
                  <a:pt x="198252" y="9783"/>
                </a:lnTo>
                <a:lnTo>
                  <a:pt x="191620" y="6208"/>
                </a:lnTo>
                <a:lnTo>
                  <a:pt x="185929" y="3825"/>
                </a:lnTo>
                <a:lnTo>
                  <a:pt x="180864" y="2236"/>
                </a:lnTo>
                <a:lnTo>
                  <a:pt x="171138" y="1177"/>
                </a:lnTo>
                <a:lnTo>
                  <a:pt x="158304" y="471"/>
                </a:lnTo>
                <a:lnTo>
                  <a:pt x="143398" y="0"/>
                </a:lnTo>
                <a:lnTo>
                  <a:pt x="130920" y="956"/>
                </a:lnTo>
                <a:lnTo>
                  <a:pt x="120062" y="2864"/>
                </a:lnTo>
                <a:lnTo>
                  <a:pt x="110283" y="5405"/>
                </a:lnTo>
                <a:lnTo>
                  <a:pt x="101224" y="8370"/>
                </a:lnTo>
                <a:lnTo>
                  <a:pt x="92645" y="11616"/>
                </a:lnTo>
                <a:lnTo>
                  <a:pt x="84385" y="15050"/>
                </a:lnTo>
                <a:lnTo>
                  <a:pt x="77608" y="18610"/>
                </a:lnTo>
                <a:lnTo>
                  <a:pt x="71821" y="22253"/>
                </a:lnTo>
                <a:lnTo>
                  <a:pt x="66692" y="25951"/>
                </a:lnTo>
                <a:lnTo>
                  <a:pt x="62004" y="29687"/>
                </a:lnTo>
                <a:lnTo>
                  <a:pt x="57608" y="33448"/>
                </a:lnTo>
                <a:lnTo>
                  <a:pt x="53407" y="37224"/>
                </a:lnTo>
                <a:lnTo>
                  <a:pt x="50607" y="43552"/>
                </a:lnTo>
                <a:lnTo>
                  <a:pt x="48740" y="51581"/>
                </a:lnTo>
                <a:lnTo>
                  <a:pt x="47495" y="60744"/>
                </a:lnTo>
                <a:lnTo>
                  <a:pt x="47935" y="68122"/>
                </a:lnTo>
                <a:lnTo>
                  <a:pt x="49498" y="74311"/>
                </a:lnTo>
                <a:lnTo>
                  <a:pt x="51811" y="79706"/>
                </a:lnTo>
                <a:lnTo>
                  <a:pt x="57767" y="92475"/>
                </a:lnTo>
                <a:lnTo>
                  <a:pt x="61133" y="99437"/>
                </a:lnTo>
                <a:lnTo>
                  <a:pt x="65917" y="105347"/>
                </a:lnTo>
                <a:lnTo>
                  <a:pt x="71647" y="110558"/>
                </a:lnTo>
                <a:lnTo>
                  <a:pt x="78006" y="115301"/>
                </a:lnTo>
                <a:lnTo>
                  <a:pt x="84786" y="121004"/>
                </a:lnTo>
                <a:lnTo>
                  <a:pt x="91846" y="127345"/>
                </a:lnTo>
                <a:lnTo>
                  <a:pt x="106463" y="141165"/>
                </a:lnTo>
                <a:lnTo>
                  <a:pt x="144131" y="178278"/>
                </a:lnTo>
                <a:lnTo>
                  <a:pt x="152999" y="188388"/>
                </a:lnTo>
                <a:lnTo>
                  <a:pt x="162721" y="200208"/>
                </a:lnTo>
                <a:lnTo>
                  <a:pt x="173013" y="213168"/>
                </a:lnTo>
                <a:lnTo>
                  <a:pt x="182414" y="225618"/>
                </a:lnTo>
                <a:lnTo>
                  <a:pt x="199632" y="249612"/>
                </a:lnTo>
                <a:lnTo>
                  <a:pt x="205241" y="260074"/>
                </a:lnTo>
                <a:lnTo>
                  <a:pt x="208979" y="269589"/>
                </a:lnTo>
                <a:lnTo>
                  <a:pt x="211471" y="278472"/>
                </a:lnTo>
                <a:lnTo>
                  <a:pt x="213133" y="285664"/>
                </a:lnTo>
                <a:lnTo>
                  <a:pt x="214240" y="291729"/>
                </a:lnTo>
                <a:lnTo>
                  <a:pt x="215471" y="301854"/>
                </a:lnTo>
                <a:lnTo>
                  <a:pt x="216018" y="310588"/>
                </a:lnTo>
                <a:lnTo>
                  <a:pt x="214894" y="314695"/>
                </a:lnTo>
                <a:lnTo>
                  <a:pt x="210258" y="322645"/>
                </a:lnTo>
                <a:lnTo>
                  <a:pt x="203964" y="330411"/>
                </a:lnTo>
                <a:lnTo>
                  <a:pt x="196934" y="338096"/>
                </a:lnTo>
                <a:lnTo>
                  <a:pt x="189576" y="345745"/>
                </a:lnTo>
                <a:lnTo>
                  <a:pt x="184566" y="348293"/>
                </a:lnTo>
                <a:lnTo>
                  <a:pt x="178686" y="349992"/>
                </a:lnTo>
                <a:lnTo>
                  <a:pt x="172225" y="351124"/>
                </a:lnTo>
                <a:lnTo>
                  <a:pt x="161569" y="350609"/>
                </a:lnTo>
                <a:lnTo>
                  <a:pt x="148115" y="348995"/>
                </a:lnTo>
                <a:lnTo>
                  <a:pt x="132795" y="346650"/>
                </a:lnTo>
                <a:lnTo>
                  <a:pt x="120042" y="343816"/>
                </a:lnTo>
                <a:lnTo>
                  <a:pt x="109000" y="340657"/>
                </a:lnTo>
                <a:lnTo>
                  <a:pt x="99099" y="337281"/>
                </a:lnTo>
                <a:lnTo>
                  <a:pt x="87417" y="332490"/>
                </a:lnTo>
                <a:lnTo>
                  <a:pt x="74550" y="326756"/>
                </a:lnTo>
                <a:lnTo>
                  <a:pt x="60892" y="320394"/>
                </a:lnTo>
                <a:lnTo>
                  <a:pt x="50517" y="314882"/>
                </a:lnTo>
                <a:lnTo>
                  <a:pt x="42330" y="309937"/>
                </a:lnTo>
                <a:lnTo>
                  <a:pt x="35601" y="305371"/>
                </a:lnTo>
                <a:lnTo>
                  <a:pt x="29846" y="301057"/>
                </a:lnTo>
                <a:lnTo>
                  <a:pt x="24739" y="296911"/>
                </a:lnTo>
                <a:lnTo>
                  <a:pt x="20065" y="292877"/>
                </a:lnTo>
                <a:lnTo>
                  <a:pt x="15678" y="286377"/>
                </a:lnTo>
                <a:lnTo>
                  <a:pt x="11484" y="278234"/>
                </a:lnTo>
                <a:lnTo>
                  <a:pt x="7418" y="268996"/>
                </a:lnTo>
                <a:lnTo>
                  <a:pt x="4707" y="261567"/>
                </a:lnTo>
                <a:lnTo>
                  <a:pt x="2900" y="255344"/>
                </a:lnTo>
                <a:lnTo>
                  <a:pt x="1695" y="249925"/>
                </a:lnTo>
                <a:lnTo>
                  <a:pt x="892" y="243773"/>
                </a:lnTo>
                <a:lnTo>
                  <a:pt x="357" y="237132"/>
                </a:lnTo>
                <a:lnTo>
                  <a:pt x="0" y="230164"/>
                </a:lnTo>
                <a:lnTo>
                  <a:pt x="2301" y="224249"/>
                </a:lnTo>
                <a:lnTo>
                  <a:pt x="6376" y="219035"/>
                </a:lnTo>
                <a:lnTo>
                  <a:pt x="11633" y="214290"/>
                </a:lnTo>
                <a:lnTo>
                  <a:pt x="17677" y="209856"/>
                </a:lnTo>
                <a:lnTo>
                  <a:pt x="24247" y="205630"/>
                </a:lnTo>
                <a:lnTo>
                  <a:pt x="31166" y="201543"/>
                </a:lnTo>
                <a:lnTo>
                  <a:pt x="38319" y="197548"/>
                </a:lnTo>
                <a:lnTo>
                  <a:pt x="53041" y="189723"/>
                </a:lnTo>
                <a:lnTo>
                  <a:pt x="61792" y="185858"/>
                </a:lnTo>
                <a:lnTo>
                  <a:pt x="71437" y="182012"/>
                </a:lnTo>
                <a:lnTo>
                  <a:pt x="81676" y="178177"/>
                </a:lnTo>
                <a:lnTo>
                  <a:pt x="98663" y="170541"/>
                </a:lnTo>
                <a:lnTo>
                  <a:pt x="178606" y="131944"/>
                </a:lnTo>
                <a:lnTo>
                  <a:pt x="191223" y="125749"/>
                </a:lnTo>
                <a:lnTo>
                  <a:pt x="203444" y="119079"/>
                </a:lnTo>
                <a:lnTo>
                  <a:pt x="215401" y="112092"/>
                </a:lnTo>
                <a:lnTo>
                  <a:pt x="227183" y="104894"/>
                </a:lnTo>
                <a:lnTo>
                  <a:pt x="236307" y="98826"/>
                </a:lnTo>
                <a:lnTo>
                  <a:pt x="243659" y="93510"/>
                </a:lnTo>
                <a:lnTo>
                  <a:pt x="273605" y="790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"/>
          <p:cNvSpPr/>
          <p:nvPr/>
        </p:nvSpPr>
        <p:spPr>
          <a:xfrm>
            <a:off x="3794759" y="3760470"/>
            <a:ext cx="262172" cy="297181"/>
          </a:xfrm>
          <a:custGeom>
            <a:avLst/>
            <a:gdLst/>
            <a:ahLst/>
            <a:cxnLst/>
            <a:rect l="0" t="0" r="0" b="0"/>
            <a:pathLst>
              <a:path w="262172" h="297181">
                <a:moveTo>
                  <a:pt x="91441" y="0"/>
                </a:moveTo>
                <a:lnTo>
                  <a:pt x="142941" y="0"/>
                </a:lnTo>
                <a:lnTo>
                  <a:pt x="152444" y="1269"/>
                </a:lnTo>
                <a:lnTo>
                  <a:pt x="162590" y="3386"/>
                </a:lnTo>
                <a:lnTo>
                  <a:pt x="173163" y="6067"/>
                </a:lnTo>
                <a:lnTo>
                  <a:pt x="181482" y="7855"/>
                </a:lnTo>
                <a:lnTo>
                  <a:pt x="188298" y="9046"/>
                </a:lnTo>
                <a:lnTo>
                  <a:pt x="194113" y="9840"/>
                </a:lnTo>
                <a:lnTo>
                  <a:pt x="196719" y="9100"/>
                </a:lnTo>
                <a:lnTo>
                  <a:pt x="197186" y="7337"/>
                </a:lnTo>
                <a:lnTo>
                  <a:pt x="196228" y="4891"/>
                </a:lnTo>
                <a:lnTo>
                  <a:pt x="194319" y="3261"/>
                </a:lnTo>
                <a:lnTo>
                  <a:pt x="191776" y="2173"/>
                </a:lnTo>
                <a:lnTo>
                  <a:pt x="188811" y="1449"/>
                </a:lnTo>
                <a:lnTo>
                  <a:pt x="183024" y="966"/>
                </a:lnTo>
                <a:lnTo>
                  <a:pt x="175356" y="644"/>
                </a:lnTo>
                <a:lnTo>
                  <a:pt x="152866" y="286"/>
                </a:lnTo>
                <a:lnTo>
                  <a:pt x="117471" y="127"/>
                </a:lnTo>
                <a:lnTo>
                  <a:pt x="101174" y="1354"/>
                </a:lnTo>
                <a:lnTo>
                  <a:pt x="86500" y="3442"/>
                </a:lnTo>
                <a:lnTo>
                  <a:pt x="72906" y="6105"/>
                </a:lnTo>
                <a:lnTo>
                  <a:pt x="62574" y="9150"/>
                </a:lnTo>
                <a:lnTo>
                  <a:pt x="54416" y="12450"/>
                </a:lnTo>
                <a:lnTo>
                  <a:pt x="47708" y="15920"/>
                </a:lnTo>
                <a:lnTo>
                  <a:pt x="41966" y="19503"/>
                </a:lnTo>
                <a:lnTo>
                  <a:pt x="36867" y="23162"/>
                </a:lnTo>
                <a:lnTo>
                  <a:pt x="32198" y="26871"/>
                </a:lnTo>
                <a:lnTo>
                  <a:pt x="27816" y="30614"/>
                </a:lnTo>
                <a:lnTo>
                  <a:pt x="23624" y="34379"/>
                </a:lnTo>
                <a:lnTo>
                  <a:pt x="19559" y="38159"/>
                </a:lnTo>
                <a:lnTo>
                  <a:pt x="16850" y="44489"/>
                </a:lnTo>
                <a:lnTo>
                  <a:pt x="15044" y="52519"/>
                </a:lnTo>
                <a:lnTo>
                  <a:pt x="13839" y="61683"/>
                </a:lnTo>
                <a:lnTo>
                  <a:pt x="11766" y="70331"/>
                </a:lnTo>
                <a:lnTo>
                  <a:pt x="9115" y="78637"/>
                </a:lnTo>
                <a:lnTo>
                  <a:pt x="6077" y="86715"/>
                </a:lnTo>
                <a:lnTo>
                  <a:pt x="5321" y="93370"/>
                </a:lnTo>
                <a:lnTo>
                  <a:pt x="6088" y="99076"/>
                </a:lnTo>
                <a:lnTo>
                  <a:pt x="7869" y="104151"/>
                </a:lnTo>
                <a:lnTo>
                  <a:pt x="9847" y="113176"/>
                </a:lnTo>
                <a:lnTo>
                  <a:pt x="10375" y="117360"/>
                </a:lnTo>
                <a:lnTo>
                  <a:pt x="10727" y="123960"/>
                </a:lnTo>
                <a:lnTo>
                  <a:pt x="11117" y="141453"/>
                </a:lnTo>
                <a:lnTo>
                  <a:pt x="12492" y="147642"/>
                </a:lnTo>
                <a:lnTo>
                  <a:pt x="14679" y="151768"/>
                </a:lnTo>
                <a:lnTo>
                  <a:pt x="17406" y="154518"/>
                </a:lnTo>
                <a:lnTo>
                  <a:pt x="23034" y="157622"/>
                </a:lnTo>
                <a:lnTo>
                  <a:pt x="30596" y="160961"/>
                </a:lnTo>
                <a:lnTo>
                  <a:pt x="39448" y="164457"/>
                </a:lnTo>
                <a:lnTo>
                  <a:pt x="49159" y="166788"/>
                </a:lnTo>
                <a:lnTo>
                  <a:pt x="59442" y="168342"/>
                </a:lnTo>
                <a:lnTo>
                  <a:pt x="70109" y="169378"/>
                </a:lnTo>
                <a:lnTo>
                  <a:pt x="81029" y="170068"/>
                </a:lnTo>
                <a:lnTo>
                  <a:pt x="103323" y="170836"/>
                </a:lnTo>
                <a:lnTo>
                  <a:pt x="113332" y="172310"/>
                </a:lnTo>
                <a:lnTo>
                  <a:pt x="122545" y="174563"/>
                </a:lnTo>
                <a:lnTo>
                  <a:pt x="131227" y="177335"/>
                </a:lnTo>
                <a:lnTo>
                  <a:pt x="139555" y="179183"/>
                </a:lnTo>
                <a:lnTo>
                  <a:pt x="147647" y="180415"/>
                </a:lnTo>
                <a:lnTo>
                  <a:pt x="155582" y="181237"/>
                </a:lnTo>
                <a:lnTo>
                  <a:pt x="164681" y="183054"/>
                </a:lnTo>
                <a:lnTo>
                  <a:pt x="174558" y="185536"/>
                </a:lnTo>
                <a:lnTo>
                  <a:pt x="184952" y="188461"/>
                </a:lnTo>
                <a:lnTo>
                  <a:pt x="193151" y="191680"/>
                </a:lnTo>
                <a:lnTo>
                  <a:pt x="199888" y="195097"/>
                </a:lnTo>
                <a:lnTo>
                  <a:pt x="205649" y="198644"/>
                </a:lnTo>
                <a:lnTo>
                  <a:pt x="212029" y="201009"/>
                </a:lnTo>
                <a:lnTo>
                  <a:pt x="218823" y="202586"/>
                </a:lnTo>
                <a:lnTo>
                  <a:pt x="225892" y="203637"/>
                </a:lnTo>
                <a:lnTo>
                  <a:pt x="231875" y="205608"/>
                </a:lnTo>
                <a:lnTo>
                  <a:pt x="237134" y="208192"/>
                </a:lnTo>
                <a:lnTo>
                  <a:pt x="241909" y="211184"/>
                </a:lnTo>
                <a:lnTo>
                  <a:pt x="246363" y="214449"/>
                </a:lnTo>
                <a:lnTo>
                  <a:pt x="250602" y="217896"/>
                </a:lnTo>
                <a:lnTo>
                  <a:pt x="254698" y="221464"/>
                </a:lnTo>
                <a:lnTo>
                  <a:pt x="257429" y="225112"/>
                </a:lnTo>
                <a:lnTo>
                  <a:pt x="260463" y="232553"/>
                </a:lnTo>
                <a:lnTo>
                  <a:pt x="261811" y="240093"/>
                </a:lnTo>
                <a:lnTo>
                  <a:pt x="262171" y="243882"/>
                </a:lnTo>
                <a:lnTo>
                  <a:pt x="261141" y="247678"/>
                </a:lnTo>
                <a:lnTo>
                  <a:pt x="256610" y="255282"/>
                </a:lnTo>
                <a:lnTo>
                  <a:pt x="250363" y="262895"/>
                </a:lnTo>
                <a:lnTo>
                  <a:pt x="246918" y="266703"/>
                </a:lnTo>
                <a:lnTo>
                  <a:pt x="242082" y="270512"/>
                </a:lnTo>
                <a:lnTo>
                  <a:pt x="236318" y="274321"/>
                </a:lnTo>
                <a:lnTo>
                  <a:pt x="229936" y="278131"/>
                </a:lnTo>
                <a:lnTo>
                  <a:pt x="223141" y="280670"/>
                </a:lnTo>
                <a:lnTo>
                  <a:pt x="216071" y="282363"/>
                </a:lnTo>
                <a:lnTo>
                  <a:pt x="208817" y="283492"/>
                </a:lnTo>
                <a:lnTo>
                  <a:pt x="201442" y="285515"/>
                </a:lnTo>
                <a:lnTo>
                  <a:pt x="193985" y="288133"/>
                </a:lnTo>
                <a:lnTo>
                  <a:pt x="186473" y="291148"/>
                </a:lnTo>
                <a:lnTo>
                  <a:pt x="175116" y="293158"/>
                </a:lnTo>
                <a:lnTo>
                  <a:pt x="161194" y="294499"/>
                </a:lnTo>
                <a:lnTo>
                  <a:pt x="145563" y="295392"/>
                </a:lnTo>
                <a:lnTo>
                  <a:pt x="114648" y="296385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214</TotalTime>
  <Words>177</Words>
  <Application>Microsoft PowerPoint</Application>
  <PresentationFormat>On-screen Show (4:3)</PresentationFormat>
  <Paragraphs>41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Edge</vt:lpstr>
      <vt:lpstr>Tangents</vt:lpstr>
      <vt:lpstr>From your test…</vt:lpstr>
      <vt:lpstr>Another…</vt:lpstr>
      <vt:lpstr>Yet another few…</vt:lpstr>
      <vt:lpstr>And more…</vt:lpstr>
      <vt:lpstr>And even more…</vt:lpstr>
      <vt:lpstr>And more…</vt:lpstr>
      <vt:lpstr>And more…</vt:lpstr>
      <vt:lpstr>One last one…</vt:lpstr>
      <vt:lpstr>Properties of Tangents</vt:lpstr>
      <vt:lpstr>More about properties of tangents</vt:lpstr>
      <vt:lpstr>Even more about properties of tangents</vt:lpstr>
      <vt:lpstr>Inscribed and circumscribed, revisted</vt:lpstr>
      <vt:lpstr>Internal tangent</vt:lpstr>
      <vt:lpstr>External tangent</vt:lpstr>
      <vt:lpstr>Internal or External?</vt:lpstr>
      <vt:lpstr>Find the values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Tangents</dc:title>
  <dc:creator>nuhs</dc:creator>
  <cp:lastModifiedBy>Ameena</cp:lastModifiedBy>
  <cp:revision>12</cp:revision>
  <dcterms:created xsi:type="dcterms:W3CDTF">2007-05-30T17:57:50Z</dcterms:created>
  <dcterms:modified xsi:type="dcterms:W3CDTF">2008-05-08T20:08:32Z</dcterms:modified>
</cp:coreProperties>
</file>